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0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7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26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49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4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72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30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78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DE37-D86A-4046-A450-2289D2164276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263D-8470-4AFB-8368-9B2F660059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190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26829"/>
            <a:ext cx="9144000" cy="1770962"/>
          </a:xfrm>
        </p:spPr>
        <p:txBody>
          <a:bodyPr>
            <a:normAutofit/>
          </a:bodyPr>
          <a:lstStyle/>
          <a:p>
            <a:r>
              <a:rPr lang="pl-PL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Tunezja</a:t>
            </a:r>
            <a:endParaRPr lang="pl-PL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34300"/>
            <a:ext cx="9144000" cy="1655762"/>
          </a:xfrm>
        </p:spPr>
        <p:txBody>
          <a:bodyPr>
            <a:normAutofit/>
          </a:bodyPr>
          <a:lstStyle/>
          <a:p>
            <a:r>
              <a:rPr lang="pl-PL" sz="6000" dirty="0" smtClean="0"/>
              <a:t>Michał Kochańczyk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12292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10236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5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86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28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0"/>
            <a:ext cx="9772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25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a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0"/>
            <a:ext cx="1014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88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a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39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33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a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56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5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83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10247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90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25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0"/>
            <a:ext cx="10064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1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3" y="0"/>
            <a:ext cx="1017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00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0"/>
            <a:ext cx="10479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2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0"/>
            <a:ext cx="10509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49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7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16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72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41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unezja  taxipho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0"/>
            <a:ext cx="10317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03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590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83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7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92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39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2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39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0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39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21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37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73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0"/>
            <a:ext cx="1022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177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Panoramiczny</PresentationFormat>
  <Paragraphs>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Tunezja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Tunezja</dc:title>
  <dc:creator>M.Nieczuja</dc:creator>
  <cp:lastModifiedBy>M.Nieczuja</cp:lastModifiedBy>
  <cp:revision>1</cp:revision>
  <dcterms:created xsi:type="dcterms:W3CDTF">2020-06-08T07:52:04Z</dcterms:created>
  <dcterms:modified xsi:type="dcterms:W3CDTF">2020-06-08T07:52:20Z</dcterms:modified>
</cp:coreProperties>
</file>