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564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938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98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76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50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9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60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14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659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172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31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B4AD-C7B0-4DE8-A1CD-4F7477E88E60}" type="datetimeFigureOut">
              <a:rPr lang="pl-PL" smtClean="0"/>
              <a:t>2020-06-01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42AFA-5D09-4D65-858D-6B71B6320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700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000" dirty="0" smtClean="0"/>
              <a:t>Kilimandżaro</a:t>
            </a:r>
            <a:endParaRPr lang="pl-PL" sz="8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29052" y="4285396"/>
            <a:ext cx="8538948" cy="972403"/>
          </a:xfrm>
        </p:spPr>
        <p:txBody>
          <a:bodyPr>
            <a:normAutofit/>
          </a:bodyPr>
          <a:lstStyle/>
          <a:p>
            <a:r>
              <a:rPr lang="pl-PL" sz="4000" dirty="0" smtClean="0"/>
              <a:t>Michał Kochańczyk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06354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5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30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6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0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6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80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6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355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6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55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8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595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9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3" y="0"/>
            <a:ext cx="927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104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9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559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0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292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0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96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895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2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24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2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842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3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42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3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181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5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388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5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362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6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781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6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255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7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455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7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75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949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8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0"/>
            <a:ext cx="10225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341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8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223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19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89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2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10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2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73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3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0"/>
            <a:ext cx="10050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3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3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65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4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52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 (5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14745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Panoramiczny</PresentationFormat>
  <Paragraphs>2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Motyw pakietu Office</vt:lpstr>
      <vt:lpstr>Kilimandżaro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Kilimandżaro</dc:title>
  <dc:creator>M.Nieczuja</dc:creator>
  <cp:lastModifiedBy>M.Nieczuja</cp:lastModifiedBy>
  <cp:revision>1</cp:revision>
  <dcterms:created xsi:type="dcterms:W3CDTF">2020-06-01T12:48:44Z</dcterms:created>
  <dcterms:modified xsi:type="dcterms:W3CDTF">2020-06-01T12:49:02Z</dcterms:modified>
</cp:coreProperties>
</file>