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</p:sldIdLst>
  <p:sldSz cx="12192000" cy="6858000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001-8B87-471A-B829-5FE35B6155D4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7FCF-EE2F-4C65-8967-0DF5D8B1B2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20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001-8B87-471A-B829-5FE35B6155D4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7FCF-EE2F-4C65-8967-0DF5D8B1B2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9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001-8B87-471A-B829-5FE35B6155D4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7FCF-EE2F-4C65-8967-0DF5D8B1B2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300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001-8B87-471A-B829-5FE35B6155D4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7FCF-EE2F-4C65-8967-0DF5D8B1B2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13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001-8B87-471A-B829-5FE35B6155D4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7FCF-EE2F-4C65-8967-0DF5D8B1B2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428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001-8B87-471A-B829-5FE35B6155D4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7FCF-EE2F-4C65-8967-0DF5D8B1B2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196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001-8B87-471A-B829-5FE35B6155D4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7FCF-EE2F-4C65-8967-0DF5D8B1B2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476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001-8B87-471A-B829-5FE35B6155D4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7FCF-EE2F-4C65-8967-0DF5D8B1B2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08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001-8B87-471A-B829-5FE35B6155D4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7FCF-EE2F-4C65-8967-0DF5D8B1B2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236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001-8B87-471A-B829-5FE35B6155D4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7FCF-EE2F-4C65-8967-0DF5D8B1B2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4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1001-8B87-471A-B829-5FE35B6155D4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7FCF-EE2F-4C65-8967-0DF5D8B1B2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79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1001-8B87-471A-B829-5FE35B6155D4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7FCF-EE2F-4C65-8967-0DF5D8B1B2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701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2137" y="327546"/>
            <a:ext cx="11614245" cy="3182417"/>
          </a:xfrm>
        </p:spPr>
        <p:txBody>
          <a:bodyPr>
            <a:noAutofit/>
          </a:bodyPr>
          <a:lstStyle/>
          <a:p>
            <a:r>
              <a:rPr lang="pl-PL" sz="10000" b="1" dirty="0" smtClean="0">
                <a:effectLst/>
              </a:rPr>
              <a:t>Szczyt pod choinkę</a:t>
            </a:r>
            <a:br>
              <a:rPr lang="pl-PL" sz="10000" b="1" dirty="0" smtClean="0">
                <a:effectLst/>
              </a:rPr>
            </a:br>
            <a:r>
              <a:rPr lang="pl-PL" sz="10000" b="1" dirty="0" smtClean="0">
                <a:effectLst/>
              </a:rPr>
              <a:t>Wigilia na </a:t>
            </a:r>
            <a:r>
              <a:rPr lang="pl-PL" sz="10000" b="1" dirty="0" err="1" smtClean="0">
                <a:effectLst/>
              </a:rPr>
              <a:t>Fitz</a:t>
            </a:r>
            <a:r>
              <a:rPr lang="pl-PL" sz="10000" b="1" dirty="0" smtClean="0">
                <a:effectLst/>
              </a:rPr>
              <a:t> Royu </a:t>
            </a:r>
            <a:endParaRPr lang="pl-PL" sz="10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17259" y="4298074"/>
            <a:ext cx="9144000" cy="1655762"/>
          </a:xfrm>
        </p:spPr>
        <p:txBody>
          <a:bodyPr>
            <a:normAutofit/>
          </a:bodyPr>
          <a:lstStyle/>
          <a:p>
            <a:r>
              <a:rPr lang="pl-PL" sz="6000" dirty="0" smtClean="0"/>
              <a:t>Michał Kochańczyk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404936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itz Roy Piotre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3" y="0"/>
            <a:ext cx="4791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491319" y="2893325"/>
            <a:ext cx="27841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err="1" smtClean="0"/>
              <a:t>Fitz</a:t>
            </a:r>
            <a:r>
              <a:rPr lang="pl-PL" sz="2600" b="1" dirty="0" smtClean="0"/>
              <a:t> Roy </a:t>
            </a:r>
          </a:p>
          <a:p>
            <a:r>
              <a:rPr lang="pl-PL" sz="2600" b="1" dirty="0" smtClean="0"/>
              <a:t>Piotrek </a:t>
            </a:r>
            <a:r>
              <a:rPr lang="pl-PL" sz="2600" b="1" dirty="0"/>
              <a:t>Lutyński</a:t>
            </a:r>
          </a:p>
        </p:txBody>
      </p:sp>
    </p:spTree>
    <p:extLst>
      <p:ext uri="{BB962C8B-B14F-4D97-AF65-F5344CB8AC3E}">
        <p14:creationId xmlns:p14="http://schemas.microsoft.com/office/powerpoint/2010/main" val="91923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itz Roy pod szczytem Kozaczkiewic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88" y="0"/>
            <a:ext cx="44402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232012" y="2593075"/>
            <a:ext cx="3207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err="1" smtClean="0"/>
              <a:t>Fitz</a:t>
            </a:r>
            <a:r>
              <a:rPr lang="pl-PL" sz="2600" b="1" dirty="0" smtClean="0"/>
              <a:t> Roy </a:t>
            </a:r>
          </a:p>
          <a:p>
            <a:r>
              <a:rPr lang="pl-PL" sz="2600" b="1" dirty="0" smtClean="0"/>
              <a:t>pod szczytem </a:t>
            </a:r>
          </a:p>
          <a:p>
            <a:r>
              <a:rPr lang="pl-PL" sz="2600" b="1" dirty="0" smtClean="0"/>
              <a:t>Jacek </a:t>
            </a:r>
            <a:r>
              <a:rPr lang="pl-PL" sz="2600" b="1" dirty="0" err="1" smtClean="0"/>
              <a:t>Kozaczkiewicz</a:t>
            </a: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1394519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itz Roy wspinaczka 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25" y="0"/>
            <a:ext cx="4527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272955" y="2511188"/>
            <a:ext cx="27977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err="1" smtClean="0"/>
              <a:t>Fitz</a:t>
            </a:r>
            <a:r>
              <a:rPr lang="pl-PL" sz="2600" b="1" dirty="0" smtClean="0"/>
              <a:t> Roy wspinaczka</a:t>
            </a: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292874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itz Roy zacieci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75" y="0"/>
            <a:ext cx="44624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300251" y="2006221"/>
            <a:ext cx="35637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err="1" smtClean="0"/>
              <a:t>Fitz</a:t>
            </a:r>
            <a:r>
              <a:rPr lang="pl-PL" sz="2600" b="1" dirty="0" smtClean="0"/>
              <a:t> Roy zacięcie</a:t>
            </a: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284504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itz Roy. pln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8" y="0"/>
            <a:ext cx="105505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820738" y="6045958"/>
            <a:ext cx="51433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err="1" smtClean="0">
                <a:solidFill>
                  <a:schemeClr val="bg1"/>
                </a:solidFill>
              </a:rPr>
              <a:t>Fitz</a:t>
            </a:r>
            <a:r>
              <a:rPr lang="pl-PL" sz="2600" b="1" dirty="0" smtClean="0">
                <a:solidFill>
                  <a:schemeClr val="bg1"/>
                </a:solidFill>
              </a:rPr>
              <a:t> Roy północna</a:t>
            </a:r>
            <a:endParaRPr lang="pl-PL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0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itz Roy_zacieci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38" y="0"/>
            <a:ext cx="44291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504967" y="3330054"/>
            <a:ext cx="26613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err="1" smtClean="0"/>
              <a:t>Fitz</a:t>
            </a:r>
            <a:r>
              <a:rPr lang="pl-PL" sz="2600" b="1" dirty="0" smtClean="0"/>
              <a:t> </a:t>
            </a:r>
            <a:r>
              <a:rPr lang="pl-PL" sz="2600" b="1" dirty="0" err="1" smtClean="0"/>
              <a:t>Roy_zacięcie</a:t>
            </a: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231371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itz Roy'84 szczyt Michal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51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0" y="2374710"/>
            <a:ext cx="41352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err="1" smtClean="0"/>
              <a:t>Fitz</a:t>
            </a:r>
            <a:r>
              <a:rPr lang="pl-PL" sz="2600" b="1" dirty="0" smtClean="0"/>
              <a:t> Roy'84 szczyt – autor Michał Kochańczyk</a:t>
            </a: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1010176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itz_NW_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25" y="0"/>
            <a:ext cx="5059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328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1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8" y="0"/>
            <a:ext cx="4300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300251" y="2238233"/>
            <a:ext cx="32208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/>
              <a:t>Od lewej: </a:t>
            </a:r>
          </a:p>
          <a:p>
            <a:r>
              <a:rPr lang="pl-PL" sz="2600" b="1" dirty="0" smtClean="0"/>
              <a:t>Hans </a:t>
            </a:r>
            <a:r>
              <a:rPr lang="pl-PL" sz="2600" b="1" dirty="0" err="1" smtClean="0"/>
              <a:t>Kammerlander</a:t>
            </a:r>
            <a:r>
              <a:rPr lang="pl-PL" sz="2600" b="1" dirty="0" smtClean="0"/>
              <a:t>, </a:t>
            </a:r>
          </a:p>
          <a:p>
            <a:r>
              <a:rPr lang="pl-PL" sz="2600" b="1" dirty="0" smtClean="0"/>
              <a:t>Michał Kochańczyk, </a:t>
            </a:r>
          </a:p>
          <a:p>
            <a:r>
              <a:rPr lang="pl-PL" sz="2600" b="1" dirty="0" smtClean="0"/>
              <a:t>Reinhold </a:t>
            </a:r>
            <a:r>
              <a:rPr lang="pl-PL" sz="2600" b="1" dirty="0"/>
              <a:t>Messner.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520488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opia Fitz Roy 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0"/>
            <a:ext cx="10275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92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1 Fitz Roy szczy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7" y="0"/>
            <a:ext cx="102727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1405719" y="368490"/>
            <a:ext cx="4790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err="1" smtClean="0">
                <a:solidFill>
                  <a:schemeClr val="bg1"/>
                </a:solidFill>
              </a:rPr>
              <a:t>Fitz</a:t>
            </a:r>
            <a:r>
              <a:rPr lang="pl-PL" sz="2600" b="1" dirty="0" smtClean="0">
                <a:solidFill>
                  <a:schemeClr val="bg1"/>
                </a:solidFill>
              </a:rPr>
              <a:t> Roy szczyt</a:t>
            </a:r>
            <a:endParaRPr lang="pl-PL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12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atagonia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38" y="0"/>
            <a:ext cx="5216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997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iotrek Lutynsk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3" y="0"/>
            <a:ext cx="4791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436728" y="2565779"/>
            <a:ext cx="27159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/>
              <a:t>Piotr Lutyński</a:t>
            </a: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1271908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urnia pod Fitz Roy'e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2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368490" y="1856096"/>
            <a:ext cx="43672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/>
              <a:t>Turnia pod </a:t>
            </a:r>
            <a:r>
              <a:rPr lang="pl-PL" sz="2600" b="1" dirty="0" err="1" smtClean="0"/>
              <a:t>Fitz</a:t>
            </a:r>
            <a:r>
              <a:rPr lang="pl-PL" sz="2600" b="1" dirty="0" smtClean="0"/>
              <a:t> </a:t>
            </a:r>
            <a:r>
              <a:rPr lang="pl-PL" sz="2600" b="1" dirty="0" err="1" smtClean="0"/>
              <a:t>Roy'em</a:t>
            </a: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1681320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253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26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 Fitz Roy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0"/>
            <a:ext cx="4902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77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0"/>
            <a:ext cx="10526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50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18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erro Torre_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60" y="0"/>
            <a:ext cx="67913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482577" y="2936557"/>
            <a:ext cx="23971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/>
              <a:t>Cerro Torre_86</a:t>
            </a: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336272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ordillera Patagonic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36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409433" y="6264322"/>
            <a:ext cx="112184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err="1" smtClean="0"/>
              <a:t>Cordillera</a:t>
            </a:r>
            <a:r>
              <a:rPr lang="pl-PL" sz="2600" b="1" dirty="0" smtClean="0"/>
              <a:t> </a:t>
            </a:r>
            <a:r>
              <a:rPr lang="pl-PL" sz="2600" b="1" dirty="0" err="1" smtClean="0"/>
              <a:t>Patagonica</a:t>
            </a: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425076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itz Roy - pod szczyte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3" y="0"/>
            <a:ext cx="45497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136217" y="4531056"/>
            <a:ext cx="368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err="1" smtClean="0"/>
              <a:t>Fitz</a:t>
            </a:r>
            <a:r>
              <a:rPr lang="pl-PL" sz="2600" b="1" dirty="0" smtClean="0"/>
              <a:t> Roy - pod szczytem</a:t>
            </a: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367719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itz Roy od pd.-wsch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88" y="0"/>
            <a:ext cx="44402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341194" y="2825087"/>
            <a:ext cx="28933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err="1" smtClean="0"/>
              <a:t>Fitz</a:t>
            </a:r>
            <a:r>
              <a:rPr lang="pl-PL" sz="2600" b="1" dirty="0" smtClean="0"/>
              <a:t> Roy </a:t>
            </a:r>
            <a:br>
              <a:rPr lang="pl-PL" sz="2600" b="1" dirty="0" smtClean="0"/>
            </a:br>
            <a:r>
              <a:rPr lang="pl-PL" sz="2600" b="1" dirty="0" smtClean="0"/>
              <a:t>od pd.-wsch</a:t>
            </a:r>
            <a:r>
              <a:rPr lang="pl-PL" sz="2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14362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Panoramiczny</PresentationFormat>
  <Paragraphs>23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Motyw pakietu Office</vt:lpstr>
      <vt:lpstr>Szczyt pod choinkę Wigilia na Fitz Royu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Szczyt pod choinkę Wigilia na Fitz Royu </dc:title>
  <dc:creator>M.Nieczuja</dc:creator>
  <cp:lastModifiedBy>M.Nieczuja</cp:lastModifiedBy>
  <cp:revision>1</cp:revision>
  <dcterms:created xsi:type="dcterms:W3CDTF">2020-05-05T09:38:24Z</dcterms:created>
  <dcterms:modified xsi:type="dcterms:W3CDTF">2020-05-05T09:39:05Z</dcterms:modified>
</cp:coreProperties>
</file>