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Nieczuja" initials="M" lastIdx="1" clrIdx="0">
    <p:extLst>
      <p:ext uri="{19B8F6BF-5375-455C-9EA6-DF929625EA0E}">
        <p15:presenceInfo xmlns:p15="http://schemas.microsoft.com/office/powerpoint/2012/main" userId="M.Nieczu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29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47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77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43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79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50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80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11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3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14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4D50-3C18-4AD0-A986-B56561AFD2A0}" type="datetimeFigureOut">
              <a:rPr lang="pl-PL" smtClean="0"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9800-3319-41F8-8066-924705048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565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44441"/>
            <a:ext cx="9144000" cy="2387600"/>
          </a:xfrm>
        </p:spPr>
        <p:txBody>
          <a:bodyPr>
            <a:normAutofit/>
          </a:bodyPr>
          <a:lstStyle/>
          <a:p>
            <a:r>
              <a:rPr lang="pl-PL" sz="10000" dirty="0" smtClean="0"/>
              <a:t>Etiopia</a:t>
            </a:r>
            <a:endParaRPr lang="pl-PL" sz="10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639268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Michał Kochańczyk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24348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amerowie i Michal z kalache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15" y="0"/>
            <a:ext cx="44624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0" y="2429301"/>
            <a:ext cx="5022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Hamerowie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i autor – Michał Kochańczyk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5138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ursi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8" y="0"/>
            <a:ext cx="4440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64024" y="2920621"/>
            <a:ext cx="15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Mursi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56750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13" y="0"/>
            <a:ext cx="470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32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0"/>
            <a:ext cx="5522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01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ajd_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3" y="0"/>
            <a:ext cx="10429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98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 Omora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0"/>
            <a:ext cx="4451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86854" y="2524836"/>
            <a:ext cx="203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err="1" smtClean="0"/>
              <a:t>Omorate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4714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0"/>
            <a:ext cx="450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99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0"/>
            <a:ext cx="450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53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0"/>
            <a:ext cx="4518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70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_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35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hlopcy z plemienia Tsam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0"/>
            <a:ext cx="44688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04966" y="1132764"/>
            <a:ext cx="32481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Chłopcy z plemienia </a:t>
            </a:r>
            <a:r>
              <a:rPr lang="pl-PL" sz="2600" b="1" dirty="0" err="1" smtClean="0"/>
              <a:t>Tsamey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420235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1024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43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0"/>
            <a:ext cx="450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12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0"/>
            <a:ext cx="10423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376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0"/>
            <a:ext cx="4525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484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7_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75" y="0"/>
            <a:ext cx="5402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158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58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8_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75" y="0"/>
            <a:ext cx="5021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31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0"/>
            <a:ext cx="449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79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0"/>
            <a:ext cx="450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287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0_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3" y="0"/>
            <a:ext cx="5121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37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szczowa chmura w Mag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10363200" cy="59757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91319" y="6114198"/>
            <a:ext cx="5459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Deszczowa chmura w </a:t>
            </a:r>
            <a:r>
              <a:rPr lang="pl-PL" sz="2600" b="1" dirty="0" err="1" smtClean="0"/>
              <a:t>Mago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810147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0"/>
            <a:ext cx="4549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119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0"/>
            <a:ext cx="459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778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0"/>
            <a:ext cx="448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578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8" y="0"/>
            <a:ext cx="4479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16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187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401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260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63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564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846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16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0"/>
            <a:ext cx="448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8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ora i Duba_inter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0"/>
            <a:ext cx="4941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259307" y="4694830"/>
            <a:ext cx="2442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Dora i </a:t>
            </a:r>
            <a:r>
              <a:rPr lang="pl-PL" sz="2600" b="1" dirty="0" err="1" smtClean="0"/>
              <a:t>Duba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18599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3" y="0"/>
            <a:ext cx="10493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188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401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998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" y="0"/>
            <a:ext cx="10683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453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8" y="0"/>
            <a:ext cx="10690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17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143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38" y="0"/>
            <a:ext cx="4556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230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37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0363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5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0"/>
            <a:ext cx="10401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439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8" y="0"/>
            <a:ext cx="10499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59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tiopia - dzieci z Awas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25" y="0"/>
            <a:ext cx="5670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518615" y="4544704"/>
            <a:ext cx="251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Etiopia - dzieci z </a:t>
            </a:r>
            <a:r>
              <a:rPr lang="pl-PL" sz="2800" b="1" dirty="0" err="1" smtClean="0"/>
              <a:t>Awasa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004399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0"/>
            <a:ext cx="4549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774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78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0"/>
            <a:ext cx="4487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25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dj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0"/>
            <a:ext cx="10537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89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tiopia - mężatka z plemienia Hamer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17" y="0"/>
            <a:ext cx="4932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68489" y="2797791"/>
            <a:ext cx="3944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Etiopia - mężatka </a:t>
            </a:r>
            <a:br>
              <a:rPr lang="pl-PL" sz="2800" b="1" dirty="0" smtClean="0"/>
            </a:br>
            <a:r>
              <a:rPr lang="pl-PL" sz="2800" b="1" dirty="0" smtClean="0"/>
              <a:t>z plemienia Hamer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83725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tiopia w chacie plemienia Ham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2" y="0"/>
            <a:ext cx="9248538" cy="6082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91319" y="6237027"/>
            <a:ext cx="6687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Etiopia w chacie plemienia Hamer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20754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tiopia_1_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0"/>
            <a:ext cx="10512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528549" y="136478"/>
            <a:ext cx="4490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chemeClr val="bg1"/>
                </a:solidFill>
              </a:rPr>
              <a:t>Etiopia</a:t>
            </a:r>
            <a:endParaRPr lang="pl-PL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2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eleb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0"/>
            <a:ext cx="4451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614149" y="3057099"/>
            <a:ext cx="241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err="1" smtClean="0"/>
              <a:t>Geleb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38413495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Panoramiczny</PresentationFormat>
  <Paragraphs>13</Paragraphs>
  <Slides>53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Motyw pakietu Office</vt:lpstr>
      <vt:lpstr>Etiopia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Etiopia</dc:title>
  <dc:creator>M.Nieczuja</dc:creator>
  <cp:lastModifiedBy>M.Nieczuja</cp:lastModifiedBy>
  <cp:revision>1</cp:revision>
  <dcterms:created xsi:type="dcterms:W3CDTF">2020-05-05T05:23:43Z</dcterms:created>
  <dcterms:modified xsi:type="dcterms:W3CDTF">2020-05-05T05:23:52Z</dcterms:modified>
</cp:coreProperties>
</file>