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1pPr>
    <a:lvl2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2pPr>
    <a:lvl3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3pPr>
    <a:lvl4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4pPr>
    <a:lvl5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5pPr>
    <a:lvl6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6pPr>
    <a:lvl7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7pPr>
    <a:lvl8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8pPr>
    <a:lvl9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b="def" i="def"/>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b="def" i="def"/>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b="def" i="def"/>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2" name="Shape 142"/>
          <p:cNvSpPr/>
          <p:nvPr>
            <p:ph type="sldImg"/>
          </p:nvPr>
        </p:nvSpPr>
        <p:spPr>
          <a:xfrm>
            <a:off x="1143000" y="685800"/>
            <a:ext cx="4572000" cy="3429000"/>
          </a:xfrm>
          <a:prstGeom prst="rect">
            <a:avLst/>
          </a:prstGeom>
        </p:spPr>
        <p:txBody>
          <a:bodyPr/>
          <a:lstStyle/>
          <a:p>
            <a:pPr/>
          </a:p>
        </p:txBody>
      </p:sp>
      <p:sp>
        <p:nvSpPr>
          <p:cNvPr id="143" name="Shape 14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ytuł i podtytuł">
    <p:spTree>
      <p:nvGrpSpPr>
        <p:cNvPr id="1" name=""/>
        <p:cNvGrpSpPr/>
        <p:nvPr/>
      </p:nvGrpSpPr>
      <p:grpSpPr>
        <a:xfrm>
          <a:off x="0" y="0"/>
          <a:ext cx="0" cy="0"/>
          <a:chOff x="0" y="0"/>
          <a:chExt cx="0" cy="0"/>
        </a:xfrm>
      </p:grpSpPr>
      <p:sp>
        <p:nvSpPr>
          <p:cNvPr id="11" name="Tekst tytułowy"/>
          <p:cNvSpPr txBox="1"/>
          <p:nvPr>
            <p:ph type="title"/>
          </p:nvPr>
        </p:nvSpPr>
        <p:spPr>
          <a:xfrm>
            <a:off x="1104900" y="1473200"/>
            <a:ext cx="10795000" cy="3556000"/>
          </a:xfrm>
          <a:prstGeom prst="rect">
            <a:avLst/>
          </a:prstGeom>
        </p:spPr>
        <p:txBody>
          <a:bodyPr anchor="b"/>
          <a:lstStyle/>
          <a:p>
            <a:pPr/>
            <a:r>
              <a:t>Tekst tytułowy</a:t>
            </a:r>
          </a:p>
        </p:txBody>
      </p:sp>
      <p:sp>
        <p:nvSpPr>
          <p:cNvPr id="12" name="Treść - poziom 1…"/>
          <p:cNvSpPr txBox="1"/>
          <p:nvPr>
            <p:ph type="body" sz="quarter" idx="1"/>
          </p:nvPr>
        </p:nvSpPr>
        <p:spPr>
          <a:xfrm>
            <a:off x="1104900" y="5016500"/>
            <a:ext cx="10795000" cy="22352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Treść - poziom 1</a:t>
            </a:r>
          </a:p>
          <a:p>
            <a:pPr lvl="1"/>
            <a:r>
              <a:t>Treść - poziom 2</a:t>
            </a:r>
          </a:p>
          <a:p>
            <a:pPr lvl="2"/>
            <a:r>
              <a:t>Treść - poziom 3</a:t>
            </a:r>
          </a:p>
          <a:p>
            <a:pPr lvl="3"/>
            <a:r>
              <a:t>Treść - poziom 4</a:t>
            </a:r>
          </a:p>
          <a:p>
            <a:pPr lvl="4"/>
            <a:r>
              <a:t>Treść - poziom 5</a:t>
            </a:r>
          </a:p>
        </p:txBody>
      </p:sp>
      <p:sp>
        <p:nvSpPr>
          <p:cNvPr id="1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ytat">
    <p:spTree>
      <p:nvGrpSpPr>
        <p:cNvPr id="1" name=""/>
        <p:cNvGrpSpPr/>
        <p:nvPr/>
      </p:nvGrpSpPr>
      <p:grpSpPr>
        <a:xfrm>
          <a:off x="0" y="0"/>
          <a:ext cx="0" cy="0"/>
          <a:chOff x="0" y="0"/>
          <a:chExt cx="0" cy="0"/>
        </a:xfrm>
      </p:grpSpPr>
      <p:sp>
        <p:nvSpPr>
          <p:cNvPr id="93" name="Janek Jabłonka"/>
          <p:cNvSpPr txBox="1"/>
          <p:nvPr>
            <p:ph type="body" sz="quarter" idx="13"/>
          </p:nvPr>
        </p:nvSpPr>
        <p:spPr>
          <a:xfrm>
            <a:off x="1270000" y="6362700"/>
            <a:ext cx="10464800" cy="575056"/>
          </a:xfrm>
          <a:prstGeom prst="rect">
            <a:avLst/>
          </a:prstGeom>
        </p:spPr>
        <p:txBody>
          <a:bodyPr anchor="t">
            <a:spAutoFit/>
          </a:bodyPr>
          <a:lstStyle>
            <a:lvl1pPr marL="0" indent="0" algn="ctr">
              <a:spcBef>
                <a:spcPts val="0"/>
              </a:spcBef>
              <a:buClrTx/>
              <a:buSzTx/>
              <a:buNone/>
              <a:defRPr sz="3000"/>
            </a:lvl1pPr>
          </a:lstStyle>
          <a:p>
            <a:pPr/>
            <a:r>
              <a:t>Janek Jabłonka</a:t>
            </a:r>
          </a:p>
        </p:txBody>
      </p:sp>
      <p:sp>
        <p:nvSpPr>
          <p:cNvPr id="94" name="„Wpisz tu cytat.”"/>
          <p:cNvSpPr txBox="1"/>
          <p:nvPr>
            <p:ph type="body" sz="quarter" idx="14"/>
          </p:nvPr>
        </p:nvSpPr>
        <p:spPr>
          <a:xfrm>
            <a:off x="1270000" y="4222750"/>
            <a:ext cx="10464800" cy="774700"/>
          </a:xfrm>
          <a:prstGeom prst="rect">
            <a:avLst/>
          </a:prstGeom>
        </p:spPr>
        <p:txBody>
          <a:bodyPr>
            <a:spAutoFit/>
          </a:bodyPr>
          <a:lstStyle>
            <a:lvl1pPr marL="0" indent="0" algn="ctr">
              <a:spcBef>
                <a:spcPts val="2400"/>
              </a:spcBef>
              <a:buClrTx/>
              <a:buSzTx/>
              <a:buNone/>
              <a:defRPr sz="4200"/>
            </a:lvl1pPr>
          </a:lstStyle>
          <a:p>
            <a:pPr/>
            <a:r>
              <a:t>„Wpisz tu cytat.” </a:t>
            </a:r>
          </a:p>
        </p:txBody>
      </p:sp>
      <p:sp>
        <p:nvSpPr>
          <p:cNvPr id="9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spTree>
      <p:nvGrpSpPr>
        <p:cNvPr id="1" name=""/>
        <p:cNvGrpSpPr/>
        <p:nvPr/>
      </p:nvGrpSpPr>
      <p:grpSpPr>
        <a:xfrm>
          <a:off x="0" y="0"/>
          <a:ext cx="0" cy="0"/>
          <a:chOff x="0" y="0"/>
          <a:chExt cx="0" cy="0"/>
        </a:xfrm>
      </p:grpSpPr>
      <p:sp>
        <p:nvSpPr>
          <p:cNvPr id="102" name="Obrazek"/>
          <p:cNvSpPr/>
          <p:nvPr>
            <p:ph type="pic" idx="13"/>
          </p:nvPr>
        </p:nvSpPr>
        <p:spPr>
          <a:xfrm>
            <a:off x="-79023" y="-126408"/>
            <a:ext cx="15544802" cy="10363201"/>
          </a:xfrm>
          <a:prstGeom prst="rect">
            <a:avLst/>
          </a:prstGeom>
          <a:ln w="25400"/>
        </p:spPr>
        <p:txBody>
          <a:bodyPr lIns="91439" tIns="45719" rIns="91439" bIns="45719" anchor="t">
            <a:noAutofit/>
          </a:bodyPr>
          <a:lstStyle/>
          <a:p>
            <a:pPr/>
          </a:p>
        </p:txBody>
      </p:sp>
      <p:sp>
        <p:nvSpPr>
          <p:cNvPr id="10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sty">
    <p:spTree>
      <p:nvGrpSpPr>
        <p:cNvPr id="1" name=""/>
        <p:cNvGrpSpPr/>
        <p:nvPr/>
      </p:nvGrpSpPr>
      <p:grpSpPr>
        <a:xfrm>
          <a:off x="0" y="0"/>
          <a:ext cx="0" cy="0"/>
          <a:chOff x="0" y="0"/>
          <a:chExt cx="0" cy="0"/>
        </a:xfrm>
      </p:grpSpPr>
      <p:sp>
        <p:nvSpPr>
          <p:cNvPr id="110"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odtytuł">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ekst tytułowy"/>
          <p:cNvSpPr txBox="1"/>
          <p:nvPr>
            <p:ph type="title"/>
          </p:nvPr>
        </p:nvSpPr>
        <p:spPr>
          <a:xfrm>
            <a:off x="1270000" y="2616200"/>
            <a:ext cx="10464800" cy="2540000"/>
          </a:xfrm>
          <a:prstGeom prst="rect">
            <a:avLst/>
          </a:prstGeom>
        </p:spPr>
        <p:txBody>
          <a:bodyPr anchor="b"/>
          <a:lstStyle>
            <a:lvl1pPr defTabSz="457200">
              <a:buClrTx/>
              <a:defRPr sz="7200">
                <a:solidFill>
                  <a:srgbClr val="FFFFFF"/>
                </a:solidFill>
                <a:latin typeface="Marker Felt"/>
                <a:ea typeface="Marker Felt"/>
                <a:cs typeface="Marker Felt"/>
                <a:sym typeface="Marker Felt"/>
              </a:defRPr>
            </a:lvl1pPr>
          </a:lstStyle>
          <a:p>
            <a:pPr/>
            <a:r>
              <a:t>Tekst tytułowy</a:t>
            </a:r>
          </a:p>
        </p:txBody>
      </p:sp>
      <p:sp>
        <p:nvSpPr>
          <p:cNvPr id="118" name="Treść - poziom 1…"/>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a:solidFill>
                  <a:srgbClr val="FFFFFF"/>
                </a:solidFill>
                <a:latin typeface="Marker Felt"/>
                <a:ea typeface="Marker Felt"/>
                <a:cs typeface="Marker Felt"/>
                <a:sym typeface="Marker Felt"/>
              </a:defRPr>
            </a:lvl1pPr>
            <a:lvl2pPr marL="0" indent="0" algn="ctr" defTabSz="457200">
              <a:spcBef>
                <a:spcPts val="0"/>
              </a:spcBef>
              <a:buClrTx/>
              <a:buSzTx/>
              <a:buNone/>
              <a:defRPr>
                <a:solidFill>
                  <a:srgbClr val="FFFFFF"/>
                </a:solidFill>
                <a:latin typeface="Marker Felt"/>
                <a:ea typeface="Marker Felt"/>
                <a:cs typeface="Marker Felt"/>
                <a:sym typeface="Marker Felt"/>
              </a:defRPr>
            </a:lvl2pPr>
            <a:lvl3pPr marL="0" indent="0" algn="ctr" defTabSz="457200">
              <a:spcBef>
                <a:spcPts val="0"/>
              </a:spcBef>
              <a:buClrTx/>
              <a:buSzTx/>
              <a:buNone/>
              <a:defRPr>
                <a:solidFill>
                  <a:srgbClr val="FFFFFF"/>
                </a:solidFill>
                <a:latin typeface="Marker Felt"/>
                <a:ea typeface="Marker Felt"/>
                <a:cs typeface="Marker Felt"/>
                <a:sym typeface="Marker Felt"/>
              </a:defRPr>
            </a:lvl3pPr>
            <a:lvl4pPr marL="0" indent="0" algn="ctr" defTabSz="457200">
              <a:spcBef>
                <a:spcPts val="0"/>
              </a:spcBef>
              <a:buClrTx/>
              <a:buSzTx/>
              <a:buNone/>
              <a:defRPr>
                <a:solidFill>
                  <a:srgbClr val="FFFFFF"/>
                </a:solidFill>
                <a:latin typeface="Marker Felt"/>
                <a:ea typeface="Marker Felt"/>
                <a:cs typeface="Marker Felt"/>
                <a:sym typeface="Marker Felt"/>
              </a:defRPr>
            </a:lvl4pPr>
            <a:lvl5pPr marL="0" indent="0" algn="ctr" defTabSz="457200">
              <a:spcBef>
                <a:spcPts val="0"/>
              </a:spcBef>
              <a:buClrTx/>
              <a:buSzTx/>
              <a:buNone/>
              <a:defRPr>
                <a:solidFill>
                  <a:srgbClr val="FFFFFF"/>
                </a:solidFill>
                <a:latin typeface="Marker Felt"/>
                <a:ea typeface="Marker Felt"/>
                <a:cs typeface="Marker Felt"/>
                <a:sym typeface="Marker Felt"/>
              </a:defRPr>
            </a:lvl5pPr>
          </a:lstStyle>
          <a:p>
            <a:pPr/>
            <a:r>
              <a:t>Treść - poziom 1</a:t>
            </a:r>
          </a:p>
          <a:p>
            <a:pPr lvl="1"/>
            <a:r>
              <a:t>Treść - poziom 2</a:t>
            </a:r>
          </a:p>
          <a:p>
            <a:pPr lvl="2"/>
            <a:r>
              <a:t>Treść - poziom 3</a:t>
            </a:r>
          </a:p>
          <a:p>
            <a:pPr lvl="3"/>
            <a:r>
              <a:t>Treść - poziom 4</a:t>
            </a:r>
          </a:p>
          <a:p>
            <a:pPr lvl="4"/>
            <a:r>
              <a:t>Treść - poziom 5</a:t>
            </a:r>
          </a:p>
        </p:txBody>
      </p:sp>
      <p:sp>
        <p:nvSpPr>
          <p:cNvPr id="119" name="Numer slajdu"/>
          <p:cNvSpPr txBox="1"/>
          <p:nvPr>
            <p:ph type="sldNum" sz="quarter" idx="2"/>
          </p:nvPr>
        </p:nvSpPr>
        <p:spPr>
          <a:xfrm>
            <a:off x="6314478" y="9296399"/>
            <a:ext cx="374905" cy="355601"/>
          </a:xfrm>
          <a:prstGeom prst="rect">
            <a:avLst/>
          </a:prstGeom>
        </p:spPr>
        <p:txBody>
          <a:bodyPr/>
          <a:lstStyle>
            <a:lvl1pPr defTabSz="457200">
              <a:buClrTx/>
              <a:defRPr b="0">
                <a:solidFill>
                  <a:srgbClr val="FFFFFF"/>
                </a:solidFill>
                <a:latin typeface="Marker Felt"/>
                <a:ea typeface="Marker Felt"/>
                <a:cs typeface="Marker Felt"/>
                <a:sym typeface="Marker Fel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ekst tytułowy"/>
          <p:cNvSpPr txBox="1"/>
          <p:nvPr>
            <p:ph type="title"/>
          </p:nvPr>
        </p:nvSpPr>
        <p:spPr>
          <a:xfrm>
            <a:off x="1270000" y="203200"/>
            <a:ext cx="10464800" cy="2540000"/>
          </a:xfrm>
          <a:prstGeom prst="rect">
            <a:avLst/>
          </a:prstGeom>
        </p:spPr>
        <p:txBody>
          <a:bodyPr/>
          <a:lstStyle>
            <a:lvl1pPr defTabSz="457200">
              <a:buClrTx/>
              <a:defRPr sz="7200">
                <a:solidFill>
                  <a:srgbClr val="FFFFFF"/>
                </a:solidFill>
                <a:latin typeface="Marker Felt"/>
                <a:ea typeface="Marker Felt"/>
                <a:cs typeface="Marker Felt"/>
                <a:sym typeface="Marker Felt"/>
              </a:defRPr>
            </a:lvl1pPr>
          </a:lstStyle>
          <a:p>
            <a:pPr/>
            <a:r>
              <a:t>Tekst tytułowy</a:t>
            </a:r>
          </a:p>
        </p:txBody>
      </p:sp>
      <p:sp>
        <p:nvSpPr>
          <p:cNvPr id="127" name="Treść - poziom 1…"/>
          <p:cNvSpPr txBox="1"/>
          <p:nvPr>
            <p:ph type="body" idx="1"/>
          </p:nvPr>
        </p:nvSpPr>
        <p:spPr>
          <a:xfrm>
            <a:off x="1270000" y="2768600"/>
            <a:ext cx="10464800" cy="5740400"/>
          </a:xfrm>
          <a:prstGeom prst="rect">
            <a:avLst/>
          </a:prstGeom>
        </p:spPr>
        <p:txBody>
          <a:bodyPr/>
          <a:lstStyle>
            <a:lvl1pPr marL="571500" indent="-571500" defTabSz="457200">
              <a:spcBef>
                <a:spcPts val="3600"/>
              </a:spcBef>
              <a:buClrTx/>
              <a:buSzPct val="43000"/>
              <a:buBlip>
                <a:blip r:embed="rId3"/>
              </a:buBlip>
              <a:defRPr>
                <a:solidFill>
                  <a:srgbClr val="FFFFFF"/>
                </a:solidFill>
                <a:latin typeface="Marker Felt"/>
                <a:ea typeface="Marker Felt"/>
                <a:cs typeface="Marker Felt"/>
                <a:sym typeface="Marker Felt"/>
              </a:defRPr>
            </a:lvl1pPr>
            <a:lvl2pPr marL="1143000" indent="-571500" defTabSz="457200">
              <a:spcBef>
                <a:spcPts val="3600"/>
              </a:spcBef>
              <a:buClrTx/>
              <a:buSzPct val="43000"/>
              <a:buBlip>
                <a:blip r:embed="rId3"/>
              </a:buBlip>
              <a:defRPr>
                <a:solidFill>
                  <a:srgbClr val="FFFFFF"/>
                </a:solidFill>
                <a:latin typeface="Marker Felt"/>
                <a:ea typeface="Marker Felt"/>
                <a:cs typeface="Marker Felt"/>
                <a:sym typeface="Marker Felt"/>
              </a:defRPr>
            </a:lvl2pPr>
            <a:lvl3pPr marL="1714500" indent="-571500" defTabSz="457200">
              <a:spcBef>
                <a:spcPts val="3600"/>
              </a:spcBef>
              <a:buClrTx/>
              <a:buSzPct val="43000"/>
              <a:buBlip>
                <a:blip r:embed="rId3"/>
              </a:buBlip>
              <a:defRPr>
                <a:solidFill>
                  <a:srgbClr val="FFFFFF"/>
                </a:solidFill>
                <a:latin typeface="Marker Felt"/>
                <a:ea typeface="Marker Felt"/>
                <a:cs typeface="Marker Felt"/>
                <a:sym typeface="Marker Felt"/>
              </a:defRPr>
            </a:lvl3pPr>
            <a:lvl4pPr marL="2286000" indent="-571500" defTabSz="457200">
              <a:spcBef>
                <a:spcPts val="3600"/>
              </a:spcBef>
              <a:buClrTx/>
              <a:buSzPct val="43000"/>
              <a:buBlip>
                <a:blip r:embed="rId3"/>
              </a:buBlip>
              <a:defRPr>
                <a:solidFill>
                  <a:srgbClr val="FFFFFF"/>
                </a:solidFill>
                <a:latin typeface="Marker Felt"/>
                <a:ea typeface="Marker Felt"/>
                <a:cs typeface="Marker Felt"/>
                <a:sym typeface="Marker Felt"/>
              </a:defRPr>
            </a:lvl4pPr>
            <a:lvl5pPr marL="2857500" indent="-571500" defTabSz="457200">
              <a:spcBef>
                <a:spcPts val="3600"/>
              </a:spcBef>
              <a:buClrTx/>
              <a:buSzPct val="43000"/>
              <a:buBlip>
                <a:blip r:embed="rId3"/>
              </a:buBlip>
              <a:defRPr>
                <a:solidFill>
                  <a:srgbClr val="FFFFFF"/>
                </a:solidFill>
                <a:latin typeface="Marker Felt"/>
                <a:ea typeface="Marker Felt"/>
                <a:cs typeface="Marker Felt"/>
                <a:sym typeface="Marker Felt"/>
              </a:defRPr>
            </a:lvl5pPr>
          </a:lstStyle>
          <a:p>
            <a:pPr/>
            <a:r>
              <a:t>Treść - poziom 1</a:t>
            </a:r>
          </a:p>
          <a:p>
            <a:pPr lvl="1"/>
            <a:r>
              <a:t>Treść - poziom 2</a:t>
            </a:r>
          </a:p>
          <a:p>
            <a:pPr lvl="2"/>
            <a:r>
              <a:t>Treść - poziom 3</a:t>
            </a:r>
          </a:p>
          <a:p>
            <a:pPr lvl="3"/>
            <a:r>
              <a:t>Treść - poziom 4</a:t>
            </a:r>
          </a:p>
          <a:p>
            <a:pPr lvl="4"/>
            <a:r>
              <a:t>Treść - poziom 5</a:t>
            </a:r>
          </a:p>
        </p:txBody>
      </p:sp>
      <p:sp>
        <p:nvSpPr>
          <p:cNvPr id="128" name="Numer slajdu"/>
          <p:cNvSpPr txBox="1"/>
          <p:nvPr>
            <p:ph type="sldNum" sz="quarter" idx="2"/>
          </p:nvPr>
        </p:nvSpPr>
        <p:spPr>
          <a:xfrm>
            <a:off x="6314478" y="9296399"/>
            <a:ext cx="374905" cy="355601"/>
          </a:xfrm>
          <a:prstGeom prst="rect">
            <a:avLst/>
          </a:prstGeom>
        </p:spPr>
        <p:txBody>
          <a:bodyPr/>
          <a:lstStyle>
            <a:lvl1pPr defTabSz="457200">
              <a:buClrTx/>
              <a:defRPr b="0">
                <a:solidFill>
                  <a:srgbClr val="FFFFFF"/>
                </a:solidFill>
                <a:latin typeface="Marker Felt"/>
                <a:ea typeface="Marker Felt"/>
                <a:cs typeface="Marker Felt"/>
                <a:sym typeface="Marker Fel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na górz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Tekst tytułowy"/>
          <p:cNvSpPr txBox="1"/>
          <p:nvPr>
            <p:ph type="title"/>
          </p:nvPr>
        </p:nvSpPr>
        <p:spPr>
          <a:xfrm>
            <a:off x="1270000" y="203200"/>
            <a:ext cx="10464800" cy="2540000"/>
          </a:xfrm>
          <a:prstGeom prst="rect">
            <a:avLst/>
          </a:prstGeom>
        </p:spPr>
        <p:txBody>
          <a:bodyPr/>
          <a:lstStyle>
            <a:lvl1pPr defTabSz="457200">
              <a:buClrTx/>
              <a:defRPr sz="7200">
                <a:solidFill>
                  <a:srgbClr val="FFFFFF"/>
                </a:solidFill>
                <a:latin typeface="Marker Felt"/>
                <a:ea typeface="Marker Felt"/>
                <a:cs typeface="Marker Felt"/>
                <a:sym typeface="Marker Felt"/>
              </a:defRPr>
            </a:lvl1pPr>
          </a:lstStyle>
          <a:p>
            <a:pPr/>
            <a:r>
              <a:t>Tekst tytułowy</a:t>
            </a:r>
          </a:p>
        </p:txBody>
      </p:sp>
      <p:sp>
        <p:nvSpPr>
          <p:cNvPr id="136" name="Numer slajdu"/>
          <p:cNvSpPr txBox="1"/>
          <p:nvPr>
            <p:ph type="sldNum" sz="quarter" idx="2"/>
          </p:nvPr>
        </p:nvSpPr>
        <p:spPr>
          <a:xfrm>
            <a:off x="6314478" y="9296399"/>
            <a:ext cx="374905" cy="355601"/>
          </a:xfrm>
          <a:prstGeom prst="rect">
            <a:avLst/>
          </a:prstGeom>
        </p:spPr>
        <p:txBody>
          <a:bodyPr/>
          <a:lstStyle>
            <a:lvl1pPr defTabSz="457200">
              <a:buClrTx/>
              <a:defRPr b="0">
                <a:solidFill>
                  <a:srgbClr val="FFFFFF"/>
                </a:solidFill>
                <a:latin typeface="Marker Felt"/>
                <a:ea typeface="Marker Felt"/>
                <a:cs typeface="Marker Felt"/>
                <a:sym typeface="Marker Fel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oziom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Obrazek"/>
          <p:cNvSpPr/>
          <p:nvPr>
            <p:ph type="pic" idx="13"/>
          </p:nvPr>
        </p:nvSpPr>
        <p:spPr>
          <a:xfrm>
            <a:off x="2118171" y="468081"/>
            <a:ext cx="8787508" cy="5858339"/>
          </a:xfrm>
          <a:prstGeom prst="rect">
            <a:avLst/>
          </a:prstGeom>
          <a:ln w="9525">
            <a:round/>
          </a:ln>
        </p:spPr>
        <p:txBody>
          <a:bodyPr lIns="91439" tIns="45719" rIns="91439" bIns="45719" anchor="t">
            <a:noAutofit/>
          </a:bodyPr>
          <a:lstStyle/>
          <a:p>
            <a:pPr/>
          </a:p>
        </p:txBody>
      </p:sp>
      <p:sp>
        <p:nvSpPr>
          <p:cNvPr id="21" name="Tekst tytułowy"/>
          <p:cNvSpPr txBox="1"/>
          <p:nvPr>
            <p:ph type="title"/>
          </p:nvPr>
        </p:nvSpPr>
        <p:spPr>
          <a:xfrm>
            <a:off x="1104900" y="6248400"/>
            <a:ext cx="10795000" cy="1397000"/>
          </a:xfrm>
          <a:prstGeom prst="rect">
            <a:avLst/>
          </a:prstGeom>
        </p:spPr>
        <p:txBody>
          <a:bodyPr/>
          <a:lstStyle/>
          <a:p>
            <a:pPr/>
            <a:r>
              <a:t>Tekst tytułowy</a:t>
            </a:r>
          </a:p>
        </p:txBody>
      </p:sp>
      <p:sp>
        <p:nvSpPr>
          <p:cNvPr id="22" name="Treść - poziom 1…"/>
          <p:cNvSpPr txBox="1"/>
          <p:nvPr>
            <p:ph type="body" sz="quarter" idx="1"/>
          </p:nvPr>
        </p:nvSpPr>
        <p:spPr>
          <a:xfrm>
            <a:off x="1104900" y="7632700"/>
            <a:ext cx="10795000" cy="13970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Treść - poziom 1</a:t>
            </a:r>
          </a:p>
          <a:p>
            <a:pPr lvl="1"/>
            <a:r>
              <a:t>Treść - poziom 2</a:t>
            </a:r>
          </a:p>
          <a:p>
            <a:pPr lvl="2"/>
            <a:r>
              <a:t>Treść - poziom 3</a:t>
            </a:r>
          </a:p>
          <a:p>
            <a:pPr lvl="3"/>
            <a:r>
              <a:t>Treść - poziom 4</a:t>
            </a:r>
          </a:p>
          <a:p>
            <a:pPr lvl="4"/>
            <a:r>
              <a:t>Treść - poziom 5</a:t>
            </a:r>
          </a:p>
        </p:txBody>
      </p:sp>
      <p:sp>
        <p:nvSpPr>
          <p:cNvPr id="2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 na środku">
    <p:spTree>
      <p:nvGrpSpPr>
        <p:cNvPr id="1" name=""/>
        <p:cNvGrpSpPr/>
        <p:nvPr/>
      </p:nvGrpSpPr>
      <p:grpSpPr>
        <a:xfrm>
          <a:off x="0" y="0"/>
          <a:ext cx="0" cy="0"/>
          <a:chOff x="0" y="0"/>
          <a:chExt cx="0" cy="0"/>
        </a:xfrm>
      </p:grpSpPr>
      <p:sp>
        <p:nvSpPr>
          <p:cNvPr id="30" name="Tekst tytułowy"/>
          <p:cNvSpPr txBox="1"/>
          <p:nvPr>
            <p:ph type="title"/>
          </p:nvPr>
        </p:nvSpPr>
        <p:spPr>
          <a:xfrm>
            <a:off x="1104900" y="3098800"/>
            <a:ext cx="10795000" cy="3556000"/>
          </a:xfrm>
          <a:prstGeom prst="rect">
            <a:avLst/>
          </a:prstGeom>
        </p:spPr>
        <p:txBody>
          <a:bodyPr/>
          <a:lstStyle>
            <a:lvl1pPr>
              <a:defRPr sz="6000"/>
            </a:lvl1pPr>
          </a:lstStyle>
          <a:p>
            <a:pPr/>
            <a:r>
              <a:t>Tekst tytułowy</a:t>
            </a:r>
          </a:p>
        </p:txBody>
      </p:sp>
      <p:sp>
        <p:nvSpPr>
          <p:cNvPr id="3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ionowo)">
    <p:spTree>
      <p:nvGrpSpPr>
        <p:cNvPr id="1" name=""/>
        <p:cNvGrpSpPr/>
        <p:nvPr/>
      </p:nvGrpSpPr>
      <p:grpSpPr>
        <a:xfrm>
          <a:off x="0" y="0"/>
          <a:ext cx="0" cy="0"/>
          <a:chOff x="0" y="0"/>
          <a:chExt cx="0" cy="0"/>
        </a:xfrm>
      </p:grpSpPr>
      <p:sp>
        <p:nvSpPr>
          <p:cNvPr id="38" name="Obrazek"/>
          <p:cNvSpPr/>
          <p:nvPr>
            <p:ph type="pic" idx="13"/>
          </p:nvPr>
        </p:nvSpPr>
        <p:spPr>
          <a:xfrm>
            <a:off x="4088740" y="1357394"/>
            <a:ext cx="10701971" cy="7134642"/>
          </a:xfrm>
          <a:prstGeom prst="rect">
            <a:avLst/>
          </a:prstGeom>
          <a:ln w="9525">
            <a:round/>
          </a:ln>
        </p:spPr>
        <p:txBody>
          <a:bodyPr lIns="91439" tIns="45719" rIns="91439" bIns="45719" anchor="t">
            <a:noAutofit/>
          </a:bodyPr>
          <a:lstStyle/>
          <a:p>
            <a:pPr/>
          </a:p>
        </p:txBody>
      </p:sp>
      <p:sp>
        <p:nvSpPr>
          <p:cNvPr id="39" name="Tekst tytułowy"/>
          <p:cNvSpPr txBox="1"/>
          <p:nvPr>
            <p:ph type="title"/>
          </p:nvPr>
        </p:nvSpPr>
        <p:spPr>
          <a:xfrm>
            <a:off x="635000" y="1473200"/>
            <a:ext cx="5715000" cy="3314700"/>
          </a:xfrm>
          <a:prstGeom prst="rect">
            <a:avLst/>
          </a:prstGeom>
        </p:spPr>
        <p:txBody>
          <a:bodyPr anchor="b"/>
          <a:lstStyle>
            <a:lvl1pPr>
              <a:defRPr sz="6000"/>
            </a:lvl1pPr>
          </a:lstStyle>
          <a:p>
            <a:pPr/>
            <a:r>
              <a:t>Tekst tytułowy</a:t>
            </a:r>
          </a:p>
        </p:txBody>
      </p:sp>
      <p:sp>
        <p:nvSpPr>
          <p:cNvPr id="40" name="Treść - poziom 1…"/>
          <p:cNvSpPr txBox="1"/>
          <p:nvPr>
            <p:ph type="body" sz="quarter" idx="1"/>
          </p:nvPr>
        </p:nvSpPr>
        <p:spPr>
          <a:xfrm>
            <a:off x="635000" y="4940300"/>
            <a:ext cx="5715000" cy="36068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Treść - poziom 1</a:t>
            </a:r>
          </a:p>
          <a:p>
            <a:pPr lvl="1"/>
            <a:r>
              <a:t>Treść - poziom 2</a:t>
            </a:r>
          </a:p>
          <a:p>
            <a:pPr lvl="2"/>
            <a:r>
              <a:t>Treść - poziom 3</a:t>
            </a:r>
          </a:p>
          <a:p>
            <a:pPr lvl="3"/>
            <a:r>
              <a:t>Treść - poziom 4</a:t>
            </a:r>
          </a:p>
          <a:p>
            <a:pPr lvl="4"/>
            <a:r>
              <a:t>Treść - poziom 5</a:t>
            </a:r>
          </a:p>
        </p:txBody>
      </p:sp>
      <p:sp>
        <p:nvSpPr>
          <p:cNvPr id="4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na górze)">
    <p:spTree>
      <p:nvGrpSpPr>
        <p:cNvPr id="1" name=""/>
        <p:cNvGrpSpPr/>
        <p:nvPr/>
      </p:nvGrpSpPr>
      <p:grpSpPr>
        <a:xfrm>
          <a:off x="0" y="0"/>
          <a:ext cx="0" cy="0"/>
          <a:chOff x="0" y="0"/>
          <a:chExt cx="0" cy="0"/>
        </a:xfrm>
      </p:grpSpPr>
      <p:sp>
        <p:nvSpPr>
          <p:cNvPr id="48" name="Tekst tytułowy"/>
          <p:cNvSpPr txBox="1"/>
          <p:nvPr>
            <p:ph type="title"/>
          </p:nvPr>
        </p:nvSpPr>
        <p:spPr>
          <a:prstGeom prst="rect">
            <a:avLst/>
          </a:prstGeom>
        </p:spPr>
        <p:txBody>
          <a:bodyPr/>
          <a:lstStyle/>
          <a:p>
            <a:pPr/>
            <a:r>
              <a:t>Tekst tytułowy</a:t>
            </a:r>
          </a:p>
        </p:txBody>
      </p:sp>
      <p:sp>
        <p:nvSpPr>
          <p:cNvPr id="49"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p:spTree>
      <p:nvGrpSpPr>
        <p:cNvPr id="1" name=""/>
        <p:cNvGrpSpPr/>
        <p:nvPr/>
      </p:nvGrpSpPr>
      <p:grpSpPr>
        <a:xfrm>
          <a:off x="0" y="0"/>
          <a:ext cx="0" cy="0"/>
          <a:chOff x="0" y="0"/>
          <a:chExt cx="0" cy="0"/>
        </a:xfrm>
      </p:grpSpPr>
      <p:sp>
        <p:nvSpPr>
          <p:cNvPr id="56" name="Tekst tytułowy"/>
          <p:cNvSpPr txBox="1"/>
          <p:nvPr>
            <p:ph type="title"/>
          </p:nvPr>
        </p:nvSpPr>
        <p:spPr>
          <a:prstGeom prst="rect">
            <a:avLst/>
          </a:prstGeom>
        </p:spPr>
        <p:txBody>
          <a:bodyPr/>
          <a:lstStyle/>
          <a:p>
            <a:pPr/>
            <a:r>
              <a:t>Tekst tytułowy</a:t>
            </a:r>
          </a:p>
        </p:txBody>
      </p:sp>
      <p:sp>
        <p:nvSpPr>
          <p:cNvPr id="57" name="Treść - poziom 1…"/>
          <p:cNvSpPr txBox="1"/>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Treść - poziom 1</a:t>
            </a:r>
          </a:p>
          <a:p>
            <a:pPr lvl="1"/>
            <a:r>
              <a:t>Treść - poziom 2</a:t>
            </a:r>
          </a:p>
          <a:p>
            <a:pPr lvl="2"/>
            <a:r>
              <a:t>Treść - poziom 3</a:t>
            </a:r>
          </a:p>
          <a:p>
            <a:pPr lvl="3"/>
            <a:r>
              <a:t>Treść - poziom 4</a:t>
            </a:r>
          </a:p>
          <a:p>
            <a:pPr lvl="4"/>
            <a:r>
              <a:t>Treść - poziom 5</a:t>
            </a:r>
          </a:p>
        </p:txBody>
      </p:sp>
      <p:sp>
        <p:nvSpPr>
          <p:cNvPr id="58"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ze zdjęciem">
    <p:spTree>
      <p:nvGrpSpPr>
        <p:cNvPr id="1" name=""/>
        <p:cNvGrpSpPr/>
        <p:nvPr/>
      </p:nvGrpSpPr>
      <p:grpSpPr>
        <a:xfrm>
          <a:off x="0" y="0"/>
          <a:ext cx="0" cy="0"/>
          <a:chOff x="0" y="0"/>
          <a:chExt cx="0" cy="0"/>
        </a:xfrm>
      </p:grpSpPr>
      <p:sp>
        <p:nvSpPr>
          <p:cNvPr id="65" name="Obrazek"/>
          <p:cNvSpPr/>
          <p:nvPr>
            <p:ph type="pic" sz="half" idx="13"/>
          </p:nvPr>
        </p:nvSpPr>
        <p:spPr>
          <a:xfrm>
            <a:off x="7581900" y="2628900"/>
            <a:ext cx="4317378" cy="6489700"/>
          </a:xfrm>
          <a:prstGeom prst="rect">
            <a:avLst/>
          </a:prstGeom>
          <a:ln w="9525">
            <a:round/>
          </a:ln>
        </p:spPr>
        <p:txBody>
          <a:bodyPr lIns="91439" tIns="45719" rIns="91439" bIns="45719" anchor="t">
            <a:noAutofit/>
          </a:bodyPr>
          <a:lstStyle/>
          <a:p>
            <a:pPr/>
          </a:p>
        </p:txBody>
      </p:sp>
      <p:sp>
        <p:nvSpPr>
          <p:cNvPr id="66" name="Tekst tytułowy"/>
          <p:cNvSpPr txBox="1"/>
          <p:nvPr>
            <p:ph type="title"/>
          </p:nvPr>
        </p:nvSpPr>
        <p:spPr>
          <a:prstGeom prst="rect">
            <a:avLst/>
          </a:prstGeom>
        </p:spPr>
        <p:txBody>
          <a:bodyPr/>
          <a:lstStyle/>
          <a:p>
            <a:pPr/>
            <a:r>
              <a:t>Tekst tytułowy</a:t>
            </a:r>
          </a:p>
        </p:txBody>
      </p:sp>
      <p:sp>
        <p:nvSpPr>
          <p:cNvPr id="67" name="Treść - poziom 1…"/>
          <p:cNvSpPr txBox="1"/>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Treść - poziom 1</a:t>
            </a:r>
          </a:p>
          <a:p>
            <a:pPr lvl="1"/>
            <a:r>
              <a:t>Treść - poziom 2</a:t>
            </a:r>
          </a:p>
          <a:p>
            <a:pPr lvl="2"/>
            <a:r>
              <a:t>Treść - poziom 3</a:t>
            </a:r>
          </a:p>
          <a:p>
            <a:pPr lvl="3"/>
            <a:r>
              <a:t>Treść - poziom 4</a:t>
            </a:r>
          </a:p>
          <a:p>
            <a:pPr lvl="4"/>
            <a:r>
              <a:t>Treść - poziom 5</a:t>
            </a:r>
          </a:p>
        </p:txBody>
      </p:sp>
      <p:sp>
        <p:nvSpPr>
          <p:cNvPr id="68"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ory">
    <p:spTree>
      <p:nvGrpSpPr>
        <p:cNvPr id="1" name=""/>
        <p:cNvGrpSpPr/>
        <p:nvPr/>
      </p:nvGrpSpPr>
      <p:grpSpPr>
        <a:xfrm>
          <a:off x="0" y="0"/>
          <a:ext cx="0" cy="0"/>
          <a:chOff x="0" y="0"/>
          <a:chExt cx="0" cy="0"/>
        </a:xfrm>
      </p:grpSpPr>
      <p:sp>
        <p:nvSpPr>
          <p:cNvPr id="75" name="Treść - poziom 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Treść - poziom 1</a:t>
            </a:r>
          </a:p>
          <a:p>
            <a:pPr lvl="1"/>
            <a:r>
              <a:t>Treść - poziom 2</a:t>
            </a:r>
          </a:p>
          <a:p>
            <a:pPr lvl="2"/>
            <a:r>
              <a:t>Treść - poziom 3</a:t>
            </a:r>
          </a:p>
          <a:p>
            <a:pPr lvl="3"/>
            <a:r>
              <a:t>Treść - poziom 4</a:t>
            </a:r>
          </a:p>
          <a:p>
            <a:pPr lvl="4"/>
            <a:r>
              <a:t>Treść - poziom 5</a:t>
            </a:r>
          </a:p>
        </p:txBody>
      </p:sp>
      <p:sp>
        <p:nvSpPr>
          <p:cNvPr id="76"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3 sztuki)">
    <p:spTree>
      <p:nvGrpSpPr>
        <p:cNvPr id="1" name=""/>
        <p:cNvGrpSpPr/>
        <p:nvPr/>
      </p:nvGrpSpPr>
      <p:grpSpPr>
        <a:xfrm>
          <a:off x="0" y="0"/>
          <a:ext cx="0" cy="0"/>
          <a:chOff x="0" y="0"/>
          <a:chExt cx="0" cy="0"/>
        </a:xfrm>
      </p:grpSpPr>
      <p:sp>
        <p:nvSpPr>
          <p:cNvPr id="83" name="Obrazek"/>
          <p:cNvSpPr/>
          <p:nvPr>
            <p:ph type="pic" sz="half" idx="13"/>
          </p:nvPr>
        </p:nvSpPr>
        <p:spPr>
          <a:xfrm>
            <a:off x="7759700" y="4151206"/>
            <a:ext cx="5118100" cy="5573044"/>
          </a:xfrm>
          <a:prstGeom prst="rect">
            <a:avLst/>
          </a:prstGeom>
          <a:ln w="9525">
            <a:round/>
          </a:ln>
        </p:spPr>
        <p:txBody>
          <a:bodyPr lIns="91439" tIns="45719" rIns="91439" bIns="45719" anchor="t">
            <a:noAutofit/>
          </a:bodyPr>
          <a:lstStyle/>
          <a:p>
            <a:pPr/>
          </a:p>
        </p:txBody>
      </p:sp>
      <p:sp>
        <p:nvSpPr>
          <p:cNvPr id="84" name="Obrazek"/>
          <p:cNvSpPr/>
          <p:nvPr>
            <p:ph type="pic" sz="half" idx="14"/>
          </p:nvPr>
        </p:nvSpPr>
        <p:spPr>
          <a:xfrm>
            <a:off x="6972300" y="622300"/>
            <a:ext cx="6229350" cy="4152900"/>
          </a:xfrm>
          <a:prstGeom prst="rect">
            <a:avLst/>
          </a:prstGeom>
          <a:ln w="9525">
            <a:round/>
          </a:ln>
        </p:spPr>
        <p:txBody>
          <a:bodyPr lIns="91439" tIns="45719" rIns="91439" bIns="45719" anchor="t">
            <a:noAutofit/>
          </a:bodyPr>
          <a:lstStyle/>
          <a:p>
            <a:pPr/>
          </a:p>
        </p:txBody>
      </p:sp>
      <p:sp>
        <p:nvSpPr>
          <p:cNvPr id="85" name="Obrazek"/>
          <p:cNvSpPr/>
          <p:nvPr>
            <p:ph type="pic" idx="15"/>
          </p:nvPr>
        </p:nvSpPr>
        <p:spPr>
          <a:xfrm>
            <a:off x="609600" y="-406400"/>
            <a:ext cx="7037917" cy="10579100"/>
          </a:xfrm>
          <a:prstGeom prst="rect">
            <a:avLst/>
          </a:prstGeom>
          <a:ln w="9525">
            <a:round/>
          </a:ln>
        </p:spPr>
        <p:txBody>
          <a:bodyPr lIns="91439" tIns="45719" rIns="91439" bIns="45719" anchor="t">
            <a:noAutofit/>
          </a:bodyPr>
          <a:lstStyle/>
          <a:p>
            <a:pPr/>
          </a:p>
        </p:txBody>
      </p:sp>
      <p:sp>
        <p:nvSpPr>
          <p:cNvPr id="86"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reść - poziom 1…"/>
          <p:cNvSpPr txBox="1"/>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Treść - poziom 1</a:t>
            </a:r>
          </a:p>
          <a:p>
            <a:pPr lvl="1"/>
            <a:r>
              <a:t>Treść - poziom 2</a:t>
            </a:r>
          </a:p>
          <a:p>
            <a:pPr lvl="2"/>
            <a:r>
              <a:t>Treść - poziom 3</a:t>
            </a:r>
          </a:p>
          <a:p>
            <a:pPr lvl="3"/>
            <a:r>
              <a:t>Treść - poziom 4</a:t>
            </a:r>
          </a:p>
          <a:p>
            <a:pPr lvl="4"/>
            <a:r>
              <a:t>Treść - poziom 5</a:t>
            </a:r>
          </a:p>
        </p:txBody>
      </p:sp>
      <p:sp>
        <p:nvSpPr>
          <p:cNvPr id="3" name="Tekst tytułowy"/>
          <p:cNvSpPr txBox="1"/>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Tekst tytułowy</a:t>
            </a:r>
          </a:p>
        </p:txBody>
      </p:sp>
      <p:sp>
        <p:nvSpPr>
          <p:cNvPr id="4" name="Numer slajdu"/>
          <p:cNvSpPr txBox="1"/>
          <p:nvPr>
            <p:ph type="sldNum" sz="quarter" idx="2"/>
          </p:nvPr>
        </p:nvSpPr>
        <p:spPr>
          <a:xfrm>
            <a:off x="6311798" y="9327743"/>
            <a:ext cx="368504" cy="425858"/>
          </a:xfrm>
          <a:prstGeom prst="rect">
            <a:avLst/>
          </a:prstGeom>
          <a:ln w="12700">
            <a:miter lim="400000"/>
          </a:ln>
        </p:spPr>
        <p:txBody>
          <a:bodyPr wrap="none" lIns="50800" tIns="50800" rIns="50800" bIns="50800" anchor="b">
            <a:spAutoFit/>
          </a:bodyPr>
          <a:lstStyle>
            <a:lvl1pPr>
              <a:defRPr b="1" sz="1800">
                <a:solidFill>
                  <a:srgbClr val="51573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Didot"/>
        </a:defRPr>
      </a:lvl1pPr>
      <a:lvl2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Didot"/>
        </a:defRPr>
      </a:lvl2pPr>
      <a:lvl3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Didot"/>
        </a:defRPr>
      </a:lvl3pPr>
      <a:lvl4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Didot"/>
        </a:defRPr>
      </a:lvl4pPr>
      <a:lvl5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Didot"/>
        </a:defRPr>
      </a:lvl5pPr>
      <a:lvl6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Didot"/>
        </a:defRPr>
      </a:lvl6pPr>
      <a:lvl7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Didot"/>
        </a:defRPr>
      </a:lvl7pPr>
      <a:lvl8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Didot"/>
        </a:defRPr>
      </a:lvl8pPr>
      <a:lvl9pPr marL="0" marR="0" indent="0" algn="ctr" defTabSz="584200" rtl="0"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Didot"/>
        </a:defRPr>
      </a:lvl9pPr>
    </p:titleStyle>
    <p:bodyStyle>
      <a:lvl1pPr marL="381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Didot"/>
        </a:defRPr>
      </a:lvl1pPr>
      <a:lvl2pPr marL="762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Didot"/>
        </a:defRPr>
      </a:lvl2pPr>
      <a:lvl3pPr marL="1143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Didot"/>
        </a:defRPr>
      </a:lvl3pPr>
      <a:lvl4pPr marL="1524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Didot"/>
        </a:defRPr>
      </a:lvl4pPr>
      <a:lvl5pPr marL="1905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Didot"/>
        </a:defRPr>
      </a:lvl5pPr>
      <a:lvl6pPr marL="2286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Didot"/>
        </a:defRPr>
      </a:lvl6pPr>
      <a:lvl7pPr marL="2667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Didot"/>
        </a:defRPr>
      </a:lvl7pPr>
      <a:lvl8pPr marL="3048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Didot"/>
        </a:defRPr>
      </a:lvl8pPr>
      <a:lvl9pPr marL="3429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Didot"/>
        </a:defRPr>
      </a:lvl9pPr>
    </p:bodyStyle>
    <p:otherStyle>
      <a:lvl1pPr marL="0" marR="0" indent="0" algn="ctr" defTabSz="584200" latinLnBrk="0">
        <a:lnSpc>
          <a:spcPct val="100000"/>
        </a:lnSpc>
        <a:spcBef>
          <a:spcPts val="0"/>
        </a:spcBef>
        <a:spcAft>
          <a:spcPts val="0"/>
        </a:spcAft>
        <a:buClr>
          <a:srgbClr val="9A7865"/>
        </a:buClr>
        <a:buSzTx/>
        <a:buFontTx/>
        <a:buNone/>
        <a:tabLst/>
        <a:defRPr b="1" baseline="0" cap="none" i="0" spc="0" strike="noStrike" sz="1800" u="none">
          <a:solidFill>
            <a:schemeClr val="tx1"/>
          </a:solidFill>
          <a:uFillTx/>
          <a:latin typeface="+mn-lt"/>
          <a:ea typeface="+mn-ea"/>
          <a:cs typeface="+mn-cs"/>
          <a:sym typeface="Didot"/>
        </a:defRPr>
      </a:lvl1pPr>
      <a:lvl2pPr marL="0" marR="0" indent="228600" algn="ctr" defTabSz="584200" latinLnBrk="0">
        <a:lnSpc>
          <a:spcPct val="100000"/>
        </a:lnSpc>
        <a:spcBef>
          <a:spcPts val="0"/>
        </a:spcBef>
        <a:spcAft>
          <a:spcPts val="0"/>
        </a:spcAft>
        <a:buClr>
          <a:srgbClr val="9A7865"/>
        </a:buClr>
        <a:buSzTx/>
        <a:buFontTx/>
        <a:buNone/>
        <a:tabLst/>
        <a:defRPr b="1" baseline="0" cap="none" i="0" spc="0" strike="noStrike" sz="1800" u="none">
          <a:solidFill>
            <a:schemeClr val="tx1"/>
          </a:solidFill>
          <a:uFillTx/>
          <a:latin typeface="+mn-lt"/>
          <a:ea typeface="+mn-ea"/>
          <a:cs typeface="+mn-cs"/>
          <a:sym typeface="Didot"/>
        </a:defRPr>
      </a:lvl2pPr>
      <a:lvl3pPr marL="0" marR="0" indent="457200" algn="ctr" defTabSz="584200" latinLnBrk="0">
        <a:lnSpc>
          <a:spcPct val="100000"/>
        </a:lnSpc>
        <a:spcBef>
          <a:spcPts val="0"/>
        </a:spcBef>
        <a:spcAft>
          <a:spcPts val="0"/>
        </a:spcAft>
        <a:buClr>
          <a:srgbClr val="9A7865"/>
        </a:buClr>
        <a:buSzTx/>
        <a:buFontTx/>
        <a:buNone/>
        <a:tabLst/>
        <a:defRPr b="1" baseline="0" cap="none" i="0" spc="0" strike="noStrike" sz="1800" u="none">
          <a:solidFill>
            <a:schemeClr val="tx1"/>
          </a:solidFill>
          <a:uFillTx/>
          <a:latin typeface="+mn-lt"/>
          <a:ea typeface="+mn-ea"/>
          <a:cs typeface="+mn-cs"/>
          <a:sym typeface="Didot"/>
        </a:defRPr>
      </a:lvl3pPr>
      <a:lvl4pPr marL="0" marR="0" indent="685800" algn="ctr" defTabSz="584200" latinLnBrk="0">
        <a:lnSpc>
          <a:spcPct val="100000"/>
        </a:lnSpc>
        <a:spcBef>
          <a:spcPts val="0"/>
        </a:spcBef>
        <a:spcAft>
          <a:spcPts val="0"/>
        </a:spcAft>
        <a:buClr>
          <a:srgbClr val="9A7865"/>
        </a:buClr>
        <a:buSzTx/>
        <a:buFontTx/>
        <a:buNone/>
        <a:tabLst/>
        <a:defRPr b="1" baseline="0" cap="none" i="0" spc="0" strike="noStrike" sz="1800" u="none">
          <a:solidFill>
            <a:schemeClr val="tx1"/>
          </a:solidFill>
          <a:uFillTx/>
          <a:latin typeface="+mn-lt"/>
          <a:ea typeface="+mn-ea"/>
          <a:cs typeface="+mn-cs"/>
          <a:sym typeface="Didot"/>
        </a:defRPr>
      </a:lvl4pPr>
      <a:lvl5pPr marL="0" marR="0" indent="914400" algn="ctr" defTabSz="584200" latinLnBrk="0">
        <a:lnSpc>
          <a:spcPct val="100000"/>
        </a:lnSpc>
        <a:spcBef>
          <a:spcPts val="0"/>
        </a:spcBef>
        <a:spcAft>
          <a:spcPts val="0"/>
        </a:spcAft>
        <a:buClr>
          <a:srgbClr val="9A7865"/>
        </a:buClr>
        <a:buSzTx/>
        <a:buFontTx/>
        <a:buNone/>
        <a:tabLst/>
        <a:defRPr b="1" baseline="0" cap="none" i="0" spc="0" strike="noStrike" sz="1800" u="none">
          <a:solidFill>
            <a:schemeClr val="tx1"/>
          </a:solidFill>
          <a:uFillTx/>
          <a:latin typeface="+mn-lt"/>
          <a:ea typeface="+mn-ea"/>
          <a:cs typeface="+mn-cs"/>
          <a:sym typeface="Didot"/>
        </a:defRPr>
      </a:lvl5pPr>
      <a:lvl6pPr marL="0" marR="0" indent="1143000" algn="ctr" defTabSz="584200" latinLnBrk="0">
        <a:lnSpc>
          <a:spcPct val="100000"/>
        </a:lnSpc>
        <a:spcBef>
          <a:spcPts val="0"/>
        </a:spcBef>
        <a:spcAft>
          <a:spcPts val="0"/>
        </a:spcAft>
        <a:buClr>
          <a:srgbClr val="9A7865"/>
        </a:buClr>
        <a:buSzTx/>
        <a:buFontTx/>
        <a:buNone/>
        <a:tabLst/>
        <a:defRPr b="1" baseline="0" cap="none" i="0" spc="0" strike="noStrike" sz="1800" u="none">
          <a:solidFill>
            <a:schemeClr val="tx1"/>
          </a:solidFill>
          <a:uFillTx/>
          <a:latin typeface="+mn-lt"/>
          <a:ea typeface="+mn-ea"/>
          <a:cs typeface="+mn-cs"/>
          <a:sym typeface="Didot"/>
        </a:defRPr>
      </a:lvl6pPr>
      <a:lvl7pPr marL="0" marR="0" indent="1371600" algn="ctr" defTabSz="584200" latinLnBrk="0">
        <a:lnSpc>
          <a:spcPct val="100000"/>
        </a:lnSpc>
        <a:spcBef>
          <a:spcPts val="0"/>
        </a:spcBef>
        <a:spcAft>
          <a:spcPts val="0"/>
        </a:spcAft>
        <a:buClr>
          <a:srgbClr val="9A7865"/>
        </a:buClr>
        <a:buSzTx/>
        <a:buFontTx/>
        <a:buNone/>
        <a:tabLst/>
        <a:defRPr b="1" baseline="0" cap="none" i="0" spc="0" strike="noStrike" sz="1800" u="none">
          <a:solidFill>
            <a:schemeClr val="tx1"/>
          </a:solidFill>
          <a:uFillTx/>
          <a:latin typeface="+mn-lt"/>
          <a:ea typeface="+mn-ea"/>
          <a:cs typeface="+mn-cs"/>
          <a:sym typeface="Didot"/>
        </a:defRPr>
      </a:lvl7pPr>
      <a:lvl8pPr marL="0" marR="0" indent="1600200" algn="ctr" defTabSz="584200" latinLnBrk="0">
        <a:lnSpc>
          <a:spcPct val="100000"/>
        </a:lnSpc>
        <a:spcBef>
          <a:spcPts val="0"/>
        </a:spcBef>
        <a:spcAft>
          <a:spcPts val="0"/>
        </a:spcAft>
        <a:buClr>
          <a:srgbClr val="9A7865"/>
        </a:buClr>
        <a:buSzTx/>
        <a:buFontTx/>
        <a:buNone/>
        <a:tabLst/>
        <a:defRPr b="1" baseline="0" cap="none" i="0" spc="0" strike="noStrike" sz="1800" u="none">
          <a:solidFill>
            <a:schemeClr val="tx1"/>
          </a:solidFill>
          <a:uFillTx/>
          <a:latin typeface="+mn-lt"/>
          <a:ea typeface="+mn-ea"/>
          <a:cs typeface="+mn-cs"/>
          <a:sym typeface="Didot"/>
        </a:defRPr>
      </a:lvl8pPr>
      <a:lvl9pPr marL="0" marR="0" indent="1828800" algn="ctr" defTabSz="584200" latinLnBrk="0">
        <a:lnSpc>
          <a:spcPct val="100000"/>
        </a:lnSpc>
        <a:spcBef>
          <a:spcPts val="0"/>
        </a:spcBef>
        <a:spcAft>
          <a:spcPts val="0"/>
        </a:spcAft>
        <a:buClr>
          <a:srgbClr val="9A7865"/>
        </a:buClr>
        <a:buSzTx/>
        <a:buFontTx/>
        <a:buNone/>
        <a:tabLst/>
        <a:defRPr b="1" baseline="0" cap="none" i="0" spc="0" strike="noStrike" sz="1800" u="none">
          <a:solidFill>
            <a:schemeClr val="tx1"/>
          </a:solidFill>
          <a:uFillTx/>
          <a:latin typeface="+mn-lt"/>
          <a:ea typeface="+mn-ea"/>
          <a:cs typeface="+mn-cs"/>
          <a:sym typeface="Dido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2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AniaGotuje.pl" TargetMode="External"/><Relationship Id="rId3" Type="http://schemas.openxmlformats.org/officeDocument/2006/relationships/image" Target="../media/image1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RENING PUK PUK…"/>
          <p:cNvSpPr txBox="1"/>
          <p:nvPr>
            <p:ph type="title"/>
          </p:nvPr>
        </p:nvSpPr>
        <p:spPr>
          <a:xfrm>
            <a:off x="1104900" y="6089451"/>
            <a:ext cx="10795000" cy="2051249"/>
          </a:xfrm>
          <a:prstGeom prst="rect">
            <a:avLst/>
          </a:prstGeom>
        </p:spPr>
        <p:txBody>
          <a:bodyPr/>
          <a:lstStyle/>
          <a:p>
            <a:pPr defTabSz="467359">
              <a:defRPr sz="6080"/>
            </a:pPr>
            <a:r>
              <a:rPr b="1"/>
              <a:t>TRENING PUK PUK</a:t>
            </a:r>
            <a:r>
              <a:t> </a:t>
            </a:r>
          </a:p>
          <a:p>
            <a:pPr defTabSz="467359">
              <a:defRPr sz="6080"/>
            </a:pPr>
            <a:r>
              <a:t>Odcinek 2</a:t>
            </a:r>
          </a:p>
        </p:txBody>
      </p:sp>
      <p:sp>
        <p:nvSpPr>
          <p:cNvPr id="146" name="Opracowanie dr Edyta Bonk"/>
          <p:cNvSpPr txBox="1"/>
          <p:nvPr>
            <p:ph type="body" sz="quarter" idx="1"/>
          </p:nvPr>
        </p:nvSpPr>
        <p:spPr>
          <a:xfrm>
            <a:off x="952500" y="8039100"/>
            <a:ext cx="10795000" cy="1397000"/>
          </a:xfrm>
          <a:prstGeom prst="rect">
            <a:avLst/>
          </a:prstGeom>
        </p:spPr>
        <p:txBody>
          <a:bodyPr/>
          <a:lstStyle/>
          <a:p>
            <a:pPr/>
            <a:r>
              <a:t>Opracowanie dr Edyta Bonk</a:t>
            </a:r>
          </a:p>
        </p:txBody>
      </p:sp>
      <p:sp>
        <p:nvSpPr>
          <p:cNvPr id="147" name="P jak PAMIĘĆ…"/>
          <p:cNvSpPr/>
          <p:nvPr/>
        </p:nvSpPr>
        <p:spPr>
          <a:xfrm>
            <a:off x="4127103" y="1475680"/>
            <a:ext cx="7350919" cy="3439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3" y="0"/>
                </a:moveTo>
                <a:cubicBezTo>
                  <a:pt x="1540" y="0"/>
                  <a:pt x="1457" y="179"/>
                  <a:pt x="1457" y="399"/>
                </a:cubicBezTo>
                <a:lnTo>
                  <a:pt x="1457" y="15391"/>
                </a:lnTo>
                <a:lnTo>
                  <a:pt x="0" y="16189"/>
                </a:lnTo>
                <a:lnTo>
                  <a:pt x="1457" y="16986"/>
                </a:lnTo>
                <a:lnTo>
                  <a:pt x="1457" y="21201"/>
                </a:lnTo>
                <a:cubicBezTo>
                  <a:pt x="1457" y="21421"/>
                  <a:pt x="1540" y="21600"/>
                  <a:pt x="1643" y="21600"/>
                </a:cubicBezTo>
                <a:lnTo>
                  <a:pt x="21413" y="21600"/>
                </a:lnTo>
                <a:cubicBezTo>
                  <a:pt x="21516" y="21600"/>
                  <a:pt x="21600" y="21421"/>
                  <a:pt x="21600" y="21201"/>
                </a:cubicBezTo>
                <a:lnTo>
                  <a:pt x="21600" y="399"/>
                </a:lnTo>
                <a:cubicBezTo>
                  <a:pt x="21600" y="179"/>
                  <a:pt x="21516" y="0"/>
                  <a:pt x="21413" y="0"/>
                </a:cubicBezTo>
                <a:lnTo>
                  <a:pt x="1643" y="0"/>
                </a:lnTo>
                <a:close/>
              </a:path>
            </a:pathLst>
          </a:cu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1"/>
            </a:pPr>
            <a:r>
              <a:t>P jak PAMIĘĆ</a:t>
            </a:r>
          </a:p>
          <a:p>
            <a:pPr>
              <a:defRPr b="1"/>
            </a:pPr>
            <a:r>
              <a:t>U jak UWAGA</a:t>
            </a:r>
          </a:p>
          <a:p>
            <a:pPr>
              <a:defRPr b="1"/>
            </a:pPr>
            <a:r>
              <a:t>K jak KREATYWNOŚĆ</a:t>
            </a:r>
          </a:p>
        </p:txBody>
      </p:sp>
      <p:sp>
        <p:nvSpPr>
          <p:cNvPr id="148" name="Młotek licytacyjny"/>
          <p:cNvSpPr/>
          <p:nvPr/>
        </p:nvSpPr>
        <p:spPr>
          <a:xfrm>
            <a:off x="1512673" y="1474267"/>
            <a:ext cx="1729812" cy="8868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77" y="0"/>
                </a:moveTo>
                <a:cubicBezTo>
                  <a:pt x="15836" y="0"/>
                  <a:pt x="15475" y="677"/>
                  <a:pt x="15455" y="1529"/>
                </a:cubicBezTo>
                <a:lnTo>
                  <a:pt x="15009" y="1529"/>
                </a:lnTo>
                <a:lnTo>
                  <a:pt x="15009" y="7123"/>
                </a:lnTo>
                <a:lnTo>
                  <a:pt x="21600" y="7123"/>
                </a:lnTo>
                <a:lnTo>
                  <a:pt x="21600" y="1529"/>
                </a:lnTo>
                <a:lnTo>
                  <a:pt x="21154" y="1529"/>
                </a:lnTo>
                <a:cubicBezTo>
                  <a:pt x="21134" y="677"/>
                  <a:pt x="20773" y="0"/>
                  <a:pt x="20332" y="0"/>
                </a:cubicBezTo>
                <a:lnTo>
                  <a:pt x="16277" y="0"/>
                </a:lnTo>
                <a:close/>
                <a:moveTo>
                  <a:pt x="15549" y="8078"/>
                </a:moveTo>
                <a:lnTo>
                  <a:pt x="15549" y="9328"/>
                </a:lnTo>
                <a:lnTo>
                  <a:pt x="14122" y="9328"/>
                </a:lnTo>
                <a:lnTo>
                  <a:pt x="14122" y="8652"/>
                </a:lnTo>
                <a:lnTo>
                  <a:pt x="12958" y="8652"/>
                </a:lnTo>
                <a:lnTo>
                  <a:pt x="12958" y="9328"/>
                </a:lnTo>
                <a:lnTo>
                  <a:pt x="643" y="9328"/>
                </a:lnTo>
                <a:cubicBezTo>
                  <a:pt x="287" y="9328"/>
                  <a:pt x="0" y="9985"/>
                  <a:pt x="0" y="10795"/>
                </a:cubicBezTo>
                <a:cubicBezTo>
                  <a:pt x="0" y="11605"/>
                  <a:pt x="287" y="12262"/>
                  <a:pt x="643" y="12262"/>
                </a:cubicBezTo>
                <a:lnTo>
                  <a:pt x="12958" y="12262"/>
                </a:lnTo>
                <a:lnTo>
                  <a:pt x="12958" y="12938"/>
                </a:lnTo>
                <a:lnTo>
                  <a:pt x="14122" y="12938"/>
                </a:lnTo>
                <a:lnTo>
                  <a:pt x="14122" y="12262"/>
                </a:lnTo>
                <a:lnTo>
                  <a:pt x="15549" y="12262"/>
                </a:lnTo>
                <a:lnTo>
                  <a:pt x="15549" y="13512"/>
                </a:lnTo>
                <a:lnTo>
                  <a:pt x="21060" y="13512"/>
                </a:lnTo>
                <a:lnTo>
                  <a:pt x="21060" y="8078"/>
                </a:lnTo>
                <a:lnTo>
                  <a:pt x="15549" y="8078"/>
                </a:lnTo>
                <a:close/>
                <a:moveTo>
                  <a:pt x="15009" y="14477"/>
                </a:moveTo>
                <a:lnTo>
                  <a:pt x="15009" y="20071"/>
                </a:lnTo>
                <a:lnTo>
                  <a:pt x="15455" y="20071"/>
                </a:lnTo>
                <a:cubicBezTo>
                  <a:pt x="15475" y="20923"/>
                  <a:pt x="15836" y="21600"/>
                  <a:pt x="16277" y="21600"/>
                </a:cubicBezTo>
                <a:lnTo>
                  <a:pt x="20332" y="21600"/>
                </a:lnTo>
                <a:cubicBezTo>
                  <a:pt x="20773" y="21600"/>
                  <a:pt x="21134" y="20923"/>
                  <a:pt x="21154" y="20071"/>
                </a:cubicBezTo>
                <a:lnTo>
                  <a:pt x="21600" y="20071"/>
                </a:lnTo>
                <a:lnTo>
                  <a:pt x="21600" y="14477"/>
                </a:lnTo>
                <a:lnTo>
                  <a:pt x="15009" y="14477"/>
                </a:lnTo>
                <a:close/>
              </a:path>
            </a:pathLst>
          </a:custGeom>
          <a:blipFill>
            <a:blip r:embed="rId3"/>
          </a:blipFill>
          <a:ln w="12700">
            <a:miter lim="400000"/>
          </a:ln>
        </p:spPr>
        <p:txBody>
          <a:bodyPr lIns="50800" tIns="50800" rIns="50800" bIns="50800" anchor="ctr"/>
          <a:lstStyle/>
          <a:p>
            <a:pPr>
              <a:defRPr sz="3600"/>
            </a:pPr>
          </a:p>
        </p:txBody>
      </p:sp>
      <p:sp>
        <p:nvSpPr>
          <p:cNvPr id="149" name="Głowa"/>
          <p:cNvSpPr/>
          <p:nvPr/>
        </p:nvSpPr>
        <p:spPr>
          <a:xfrm>
            <a:off x="1953623" y="2523417"/>
            <a:ext cx="1940694" cy="2321563"/>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blipFill>
            <a:blip r:embed="rId4"/>
          </a:blipFill>
          <a:ln w="12700">
            <a:miter lim="400000"/>
          </a:ln>
        </p:spPr>
        <p:txBody>
          <a:bodyPr lIns="50800" tIns="50800" rIns="50800" bIns="50800" anchor="ctr"/>
          <a:lstStyle/>
          <a:p>
            <a:pPr>
              <a:defRPr sz="3600"/>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Zapisz w zeszycie brakujące słowa:"/>
          <p:cNvSpPr txBox="1"/>
          <p:nvPr>
            <p:ph type="title"/>
          </p:nvPr>
        </p:nvSpPr>
        <p:spPr>
          <a:xfrm>
            <a:off x="1104900" y="381000"/>
            <a:ext cx="10795000" cy="2362200"/>
          </a:xfrm>
          <a:prstGeom prst="rect">
            <a:avLst/>
          </a:prstGeom>
        </p:spPr>
        <p:txBody>
          <a:bodyPr/>
          <a:lstStyle>
            <a:lvl1pPr defTabSz="537463">
              <a:defRPr sz="6992"/>
            </a:lvl1pPr>
          </a:lstStyle>
          <a:p>
            <a:pPr/>
            <a:r>
              <a:t>Zapisz w zeszycie brakujące słowa:</a:t>
            </a:r>
          </a:p>
        </p:txBody>
      </p:sp>
      <p:sp>
        <p:nvSpPr>
          <p:cNvPr id="195" name="Głównym powodem jest fakt, iż chroni on nasz organizm przed …………. oraz posiada właściwości antynowotworowe. Ma on ogromny wpływ na nasz układ ……….… Dzięki dużej zawartości …………… jesteśmy mniej zestresowani. Jest szczególnie polecany osobom z nadciśnieniem, ponieważ zawarty w nim ………… obniża je. Zawiera także duże ilości …………., które ma wpływ na produkcję czerwonych krwinek. Szpinak jest źródłem kwasu foliowego, dlatego polecany jest kobietom ……….…. Zawarte w nim witaminy z grupy B obniżają ……………., natomiast witamina E opóźnia starzenie organizmu. Wskazany jest również dla osób będących na diecie, ponieważ zawiera ……………. przyśpieszający przemianę materii oraz jest mało kaloryczny. Należy pamiętać również o tym, iż szpinak zawiera w sobie kwas ……..….… Nie powinien być spożywany przez osoby chorujące na dnę moczanową, choroby nerek, kamicę, …………., zapalenie stawów, reumatyzm. Nie zaleca się spożywać go również przez osoby, które mają problemy z ……………, gdyż zawarte w nim goitrogeny mają wpływ na przyswajanie jodu."/>
          <p:cNvSpPr txBox="1"/>
          <p:nvPr>
            <p:ph type="body" idx="1"/>
          </p:nvPr>
        </p:nvSpPr>
        <p:spPr>
          <a:xfrm>
            <a:off x="743743" y="2819400"/>
            <a:ext cx="11517314" cy="5715000"/>
          </a:xfrm>
          <a:prstGeom prst="rect">
            <a:avLst/>
          </a:prstGeom>
        </p:spPr>
        <p:txBody>
          <a:bodyPr/>
          <a:lstStyle>
            <a:lvl1pPr marL="0" indent="0" algn="ctr" defTabSz="448055">
              <a:spcBef>
                <a:spcPts val="0"/>
              </a:spcBef>
              <a:buSzTx/>
              <a:buNone/>
              <a:defRPr sz="2450">
                <a:solidFill>
                  <a:srgbClr val="432422"/>
                </a:solidFill>
                <a:latin typeface="Tahoma"/>
                <a:ea typeface="Tahoma"/>
                <a:cs typeface="Tahoma"/>
                <a:sym typeface="Tahoma"/>
              </a:defRPr>
            </a:lvl1pPr>
          </a:lstStyle>
          <a:p>
            <a:pPr/>
            <a:r>
              <a:t>Głównym powodem jest fakt, iż chroni on nasz organizm przed …………. oraz posiada właściwości antynowotworowe. Ma on ogromny wpływ na nasz układ ……….… Dzięki dużej zawartości …………… jesteśmy mniej zestresowani. Jest szczególnie polecany osobom z nadciśnieniem, ponieważ zawarty w nim ………… obniża je. Zawiera także duże ilości …………., które ma wpływ na produkcję czerwonych krwinek. Szpinak jest źródłem kwasu foliowego, dlatego polecany jest kobietom ……….…. Zawarte w nim witaminy z grupy B obniżają ……………., natomiast witamina E opóźnia starzenie organizmu. Wskazany jest również dla osób będących na diecie, ponieważ zawiera ……………. przyśpieszający przemianę materii oraz jest mało kaloryczny. Należy pamiętać również o tym, iż szpinak zawiera w sobie kwas ……..….… Nie powinien być spożywany przez osoby chorujące na dnę moczanową, choroby nerek, kamicę, …………., zapalenie stawów, reumatyzm. Nie zaleca się spożywać go również przez osoby, które mają problemy z ……………, gdyż zawarte w nim goitrogeny mają wpływ na przyswajanie jodu.</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II. U jak UWAGA…"/>
          <p:cNvSpPr txBox="1"/>
          <p:nvPr>
            <p:ph type="title"/>
          </p:nvPr>
        </p:nvSpPr>
        <p:spPr>
          <a:xfrm>
            <a:off x="971471" y="438071"/>
            <a:ext cx="10795001" cy="1927048"/>
          </a:xfrm>
          <a:prstGeom prst="rect">
            <a:avLst/>
          </a:prstGeom>
        </p:spPr>
        <p:txBody>
          <a:bodyPr/>
          <a:lstStyle/>
          <a:p>
            <a:pPr defTabSz="438150">
              <a:defRPr b="1" sz="5700"/>
            </a:pPr>
            <a:r>
              <a:t>II. U jak UWAGA</a:t>
            </a:r>
          </a:p>
          <a:p>
            <a:pPr defTabSz="438150">
              <a:defRPr sz="5700"/>
            </a:pPr>
            <a:r>
              <a:t>-selektywność</a:t>
            </a:r>
          </a:p>
        </p:txBody>
      </p:sp>
      <p:pic>
        <p:nvPicPr>
          <p:cNvPr id="198" name="Obrazek" descr="Obrazek"/>
          <p:cNvPicPr>
            <a:picLocks noChangeAspect="0"/>
          </p:cNvPicPr>
          <p:nvPr/>
        </p:nvPicPr>
        <p:blipFill>
          <a:blip r:embed="rId2">
            <a:extLst/>
          </a:blip>
          <a:stretch>
            <a:fillRect/>
          </a:stretch>
        </p:blipFill>
        <p:spPr>
          <a:xfrm>
            <a:off x="-176909" y="4081988"/>
            <a:ext cx="6329527" cy="5394657"/>
          </a:xfrm>
          <a:prstGeom prst="rect">
            <a:avLst/>
          </a:prstGeom>
        </p:spPr>
      </p:pic>
      <p:pic>
        <p:nvPicPr>
          <p:cNvPr id="199" name="Obrazek" descr="Obrazek"/>
          <p:cNvPicPr>
            <a:picLocks noChangeAspect="0"/>
          </p:cNvPicPr>
          <p:nvPr/>
        </p:nvPicPr>
        <p:blipFill>
          <a:blip r:embed="rId3">
            <a:extLst/>
          </a:blip>
          <a:stretch>
            <a:fillRect/>
          </a:stretch>
        </p:blipFill>
        <p:spPr>
          <a:xfrm>
            <a:off x="5953719" y="4142840"/>
            <a:ext cx="7194172" cy="5272953"/>
          </a:xfrm>
          <a:prstGeom prst="rect">
            <a:avLst/>
          </a:prstGeom>
        </p:spPr>
      </p:pic>
      <p:sp>
        <p:nvSpPr>
          <p:cNvPr id="200" name="Znajdź słowa zaczynające się na S a kończące na K"/>
          <p:cNvSpPr txBox="1"/>
          <p:nvPr/>
        </p:nvSpPr>
        <p:spPr>
          <a:xfrm>
            <a:off x="716787" y="2855000"/>
            <a:ext cx="11571225" cy="7513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Znajdź słowa zaczynające się na </a:t>
            </a:r>
            <a:r>
              <a:rPr b="1"/>
              <a:t>S</a:t>
            </a:r>
            <a:r>
              <a:t> a kończące na </a:t>
            </a:r>
            <a:r>
              <a:rPr b="1"/>
              <a:t>K</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U jak UWAGA…"/>
          <p:cNvSpPr txBox="1"/>
          <p:nvPr>
            <p:ph type="title"/>
          </p:nvPr>
        </p:nvSpPr>
        <p:spPr>
          <a:xfrm>
            <a:off x="1104900" y="598185"/>
            <a:ext cx="10795000" cy="2010284"/>
          </a:xfrm>
          <a:prstGeom prst="rect">
            <a:avLst/>
          </a:prstGeom>
        </p:spPr>
        <p:txBody>
          <a:bodyPr/>
          <a:lstStyle/>
          <a:p>
            <a:pPr defTabSz="455675">
              <a:defRPr b="1" sz="5928"/>
            </a:pPr>
            <a:r>
              <a:t>U jak UWAGA</a:t>
            </a:r>
          </a:p>
          <a:p>
            <a:pPr defTabSz="455675">
              <a:defRPr sz="5928"/>
            </a:pPr>
            <a:r>
              <a:t>- podzielność :)</a:t>
            </a:r>
          </a:p>
        </p:txBody>
      </p:sp>
      <p:sp>
        <p:nvSpPr>
          <p:cNvPr id="203" name="Proszę jednocześnie (w tym samym czasie) spróbować:…"/>
          <p:cNvSpPr txBox="1"/>
          <p:nvPr>
            <p:ph type="body" sz="half" idx="1"/>
          </p:nvPr>
        </p:nvSpPr>
        <p:spPr>
          <a:xfrm>
            <a:off x="729372" y="2448858"/>
            <a:ext cx="11734940" cy="4205804"/>
          </a:xfrm>
          <a:prstGeom prst="rect">
            <a:avLst/>
          </a:prstGeom>
        </p:spPr>
        <p:txBody>
          <a:bodyPr/>
          <a:lstStyle/>
          <a:p>
            <a:pPr>
              <a:buBlip>
                <a:blip r:embed="rId2"/>
              </a:buBlip>
            </a:pPr>
            <a:r>
              <a:t>Proszę jednocześnie (w tym samym czasie) spróbować:</a:t>
            </a:r>
          </a:p>
          <a:p>
            <a:pPr marL="635000" indent="-635000">
              <a:buClrTx/>
              <a:buSzPct val="100000"/>
              <a:buAutoNum type="arabicPeriod" startAt="1"/>
            </a:pPr>
            <a:r>
              <a:t>Jedną ręką napisać słowo </a:t>
            </a:r>
            <a:r>
              <a:rPr b="1"/>
              <a:t>SZPINAK</a:t>
            </a:r>
          </a:p>
          <a:p>
            <a:pPr marL="635000" indent="-635000">
              <a:buClrTx/>
              <a:buSzPct val="100000"/>
              <a:buAutoNum type="arabicPeriod" startAt="1"/>
            </a:pPr>
            <a:r>
              <a:t>Drugą ręką wystukać rytm </a:t>
            </a:r>
            <a:r>
              <a:rPr b="1"/>
              <a:t>12 123 12</a:t>
            </a:r>
          </a:p>
        </p:txBody>
      </p:sp>
      <p:sp>
        <p:nvSpPr>
          <p:cNvPr id="204" name="Książka"/>
          <p:cNvSpPr/>
          <p:nvPr/>
        </p:nvSpPr>
        <p:spPr>
          <a:xfrm>
            <a:off x="4834895" y="6301621"/>
            <a:ext cx="2373852" cy="19270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blipFill>
            <a:blip r:embed="rId3"/>
          </a:blipFill>
          <a:ln w="12700">
            <a:miter lim="400000"/>
          </a:ln>
        </p:spPr>
        <p:txBody>
          <a:bodyPr lIns="50800" tIns="50800" rIns="50800" bIns="50800" anchor="ctr"/>
          <a:lstStyle/>
          <a:p>
            <a:pPr>
              <a:defRPr sz="3600"/>
            </a:pPr>
          </a:p>
        </p:txBody>
      </p:sp>
      <p:sp>
        <p:nvSpPr>
          <p:cNvPr id="205" name="Ołówek"/>
          <p:cNvSpPr/>
          <p:nvPr/>
        </p:nvSpPr>
        <p:spPr>
          <a:xfrm>
            <a:off x="7797557" y="6575824"/>
            <a:ext cx="131621" cy="13786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0" y="0"/>
                </a:moveTo>
                <a:cubicBezTo>
                  <a:pt x="2381" y="0"/>
                  <a:pt x="0" y="227"/>
                  <a:pt x="0" y="508"/>
                </a:cubicBezTo>
                <a:lnTo>
                  <a:pt x="0" y="1390"/>
                </a:lnTo>
                <a:lnTo>
                  <a:pt x="21600" y="1390"/>
                </a:lnTo>
                <a:lnTo>
                  <a:pt x="21600" y="508"/>
                </a:lnTo>
                <a:cubicBezTo>
                  <a:pt x="21600" y="227"/>
                  <a:pt x="19201" y="0"/>
                  <a:pt x="16262" y="0"/>
                </a:cubicBezTo>
                <a:lnTo>
                  <a:pt x="5320" y="0"/>
                </a:lnTo>
                <a:close/>
                <a:moveTo>
                  <a:pt x="0" y="1714"/>
                </a:moveTo>
                <a:lnTo>
                  <a:pt x="0" y="4104"/>
                </a:lnTo>
                <a:lnTo>
                  <a:pt x="21600" y="4104"/>
                </a:lnTo>
                <a:lnTo>
                  <a:pt x="21600" y="1714"/>
                </a:lnTo>
                <a:lnTo>
                  <a:pt x="0" y="1714"/>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0"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blipFill>
            <a:blip r:embed="rId4"/>
          </a:blipFill>
          <a:ln w="12700">
            <a:miter lim="400000"/>
          </a:ln>
        </p:spPr>
        <p:txBody>
          <a:bodyPr lIns="50800" tIns="50800" rIns="50800" bIns="50800" anchor="ctr"/>
          <a:lstStyle/>
          <a:p>
            <a:pPr>
              <a:defRPr sz="3600"/>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III. K jak KREATYWNOŚĆ"/>
          <p:cNvSpPr txBox="1"/>
          <p:nvPr>
            <p:ph type="title"/>
          </p:nvPr>
        </p:nvSpPr>
        <p:spPr>
          <a:xfrm>
            <a:off x="631985" y="331329"/>
            <a:ext cx="11740830" cy="2362201"/>
          </a:xfrm>
          <a:prstGeom prst="rect">
            <a:avLst/>
          </a:prstGeom>
        </p:spPr>
        <p:txBody>
          <a:bodyPr/>
          <a:lstStyle>
            <a:lvl1pPr defTabSz="549148">
              <a:defRPr b="1" sz="7144"/>
            </a:lvl1pPr>
          </a:lstStyle>
          <a:p>
            <a:pPr/>
            <a:r>
              <a:t>III. K jak KREATYWNOŚĆ</a:t>
            </a:r>
          </a:p>
        </p:txBody>
      </p:sp>
      <p:sp>
        <p:nvSpPr>
          <p:cNvPr id="208" name="Akrostych - polega na rozpisaniu słowa w zdanie np. L A T O…"/>
          <p:cNvSpPr txBox="1"/>
          <p:nvPr>
            <p:ph type="body" sz="half" idx="1"/>
          </p:nvPr>
        </p:nvSpPr>
        <p:spPr>
          <a:xfrm>
            <a:off x="691272" y="2088602"/>
            <a:ext cx="10795001" cy="4657791"/>
          </a:xfrm>
          <a:prstGeom prst="rect">
            <a:avLst/>
          </a:prstGeom>
        </p:spPr>
        <p:txBody>
          <a:bodyPr/>
          <a:lstStyle/>
          <a:p>
            <a:pPr>
              <a:buBlip>
                <a:blip r:embed="rId2"/>
              </a:buBlip>
            </a:pPr>
            <a:r>
              <a:rPr b="1"/>
              <a:t>Akrostych</a:t>
            </a:r>
            <a:r>
              <a:t> - polega na rozpisaniu słowa w zdanie np. L A T O</a:t>
            </a:r>
          </a:p>
          <a:p>
            <a:pPr>
              <a:buBlip>
                <a:blip r:embed="rId2"/>
              </a:buBlip>
            </a:pPr>
            <a:r>
              <a:t>L…. A…. T…. O…. .</a:t>
            </a:r>
          </a:p>
          <a:p>
            <a:pPr>
              <a:buBlip>
                <a:blip r:embed="rId2"/>
              </a:buBlip>
            </a:pPr>
            <a:r>
              <a:rPr b="1"/>
              <a:t>L</a:t>
            </a:r>
            <a:r>
              <a:t>eniwie </a:t>
            </a:r>
            <a:r>
              <a:rPr b="1"/>
              <a:t>A</a:t>
            </a:r>
            <a:r>
              <a:t>ngażuję </a:t>
            </a:r>
            <a:r>
              <a:rPr b="1"/>
              <a:t>T</a:t>
            </a:r>
            <a:r>
              <a:t>wórcze </a:t>
            </a:r>
            <a:r>
              <a:rPr b="1"/>
              <a:t>O</a:t>
            </a:r>
            <a:r>
              <a:t>brazy. </a:t>
            </a:r>
          </a:p>
          <a:p>
            <a:pPr>
              <a:buBlip>
                <a:blip r:embed="rId2"/>
              </a:buBlip>
            </a:pPr>
            <a:r>
              <a:rPr b="1"/>
              <a:t>L</a:t>
            </a:r>
            <a:r>
              <a:t>ubię </a:t>
            </a:r>
            <a:r>
              <a:rPr b="1"/>
              <a:t>A</a:t>
            </a:r>
            <a:r>
              <a:t>ntka </a:t>
            </a:r>
            <a:r>
              <a:rPr b="1"/>
              <a:t>T</a:t>
            </a:r>
            <a:r>
              <a:t>ak </a:t>
            </a:r>
            <a:r>
              <a:rPr b="1"/>
              <a:t>O</a:t>
            </a:r>
            <a:r>
              <a:t>bcałowywać. :)</a:t>
            </a:r>
          </a:p>
        </p:txBody>
      </p:sp>
      <p:sp>
        <p:nvSpPr>
          <p:cNvPr id="209" name="Proszę zrobić akrostych ze słowa SZPINAK…"/>
          <p:cNvSpPr txBox="1"/>
          <p:nvPr/>
        </p:nvSpPr>
        <p:spPr>
          <a:xfrm>
            <a:off x="1963177" y="7150124"/>
            <a:ext cx="9985757" cy="14117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Proszę zrobić akrostych ze słowa </a:t>
            </a:r>
            <a:r>
              <a:rPr b="1"/>
              <a:t>SZPINAK</a:t>
            </a:r>
            <a:endParaRPr b="1"/>
          </a:p>
          <a:p>
            <a:pPr/>
            <a:r>
              <a:rPr b="1"/>
              <a:t>S…. Z…. P…. I…. N…. A….. K…..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Odpowiedzi można przesyłać na maila:…"/>
          <p:cNvSpPr txBox="1"/>
          <p:nvPr/>
        </p:nvSpPr>
        <p:spPr>
          <a:xfrm>
            <a:off x="3328288" y="1352550"/>
            <a:ext cx="6348223" cy="175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buClrTx/>
              <a:defRPr sz="3600">
                <a:latin typeface="Trattatello"/>
                <a:ea typeface="Trattatello"/>
                <a:cs typeface="Trattatello"/>
                <a:sym typeface="Trattatello"/>
              </a:defRPr>
            </a:pPr>
            <a:r>
              <a:t>Odpowiedzi można przesyłać na maila:</a:t>
            </a:r>
          </a:p>
          <a:p>
            <a:pPr>
              <a:buClrTx/>
              <a:defRPr sz="3600">
                <a:latin typeface="Trattatello"/>
                <a:ea typeface="Trattatello"/>
                <a:cs typeface="Trattatello"/>
                <a:sym typeface="Trattatello"/>
              </a:defRPr>
            </a:pPr>
            <a:r>
              <a:t>treningpamiecisenior@gmail.com</a:t>
            </a:r>
          </a:p>
        </p:txBody>
      </p:sp>
      <p:sp>
        <p:nvSpPr>
          <p:cNvPr id="212" name="Poczta"/>
          <p:cNvSpPr/>
          <p:nvPr/>
        </p:nvSpPr>
        <p:spPr>
          <a:xfrm>
            <a:off x="4380230" y="4123670"/>
            <a:ext cx="4063198" cy="25685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blipFill>
            <a:blip r:embed="rId2"/>
          </a:blipFill>
          <a:ln w="12700">
            <a:miter lim="400000"/>
          </a:ln>
        </p:spPr>
        <p:txBody>
          <a:bodyPr lIns="50800" tIns="50800" rIns="50800" bIns="50800" anchor="ctr"/>
          <a:lstStyle/>
          <a:p>
            <a:pPr>
              <a:defRPr sz="3600"/>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Dziękuję bardzo…"/>
          <p:cNvSpPr txBox="1"/>
          <p:nvPr>
            <p:ph type="ctrTitle"/>
          </p:nvPr>
        </p:nvSpPr>
        <p:spPr>
          <a:xfrm>
            <a:off x="563682" y="898155"/>
            <a:ext cx="11465425" cy="3035565"/>
          </a:xfrm>
          <a:prstGeom prst="rect">
            <a:avLst/>
          </a:prstGeom>
        </p:spPr>
        <p:txBody>
          <a:bodyPr/>
          <a:lstStyle/>
          <a:p>
            <a:pPr defTabSz="297941">
              <a:defRPr b="1" sz="7650">
                <a:solidFill>
                  <a:srgbClr val="945200"/>
                </a:solidFill>
              </a:defRPr>
            </a:pPr>
            <a:r>
              <a:t>Dziękuję bardzo</a:t>
            </a:r>
          </a:p>
          <a:p>
            <a:pPr defTabSz="297941">
              <a:defRPr sz="3875">
                <a:solidFill>
                  <a:srgbClr val="945200"/>
                </a:solidFill>
              </a:defRPr>
            </a:pPr>
            <a:r>
              <a:t>Edyta Bonk</a:t>
            </a:r>
          </a:p>
          <a:p>
            <a:pPr defTabSz="297941">
              <a:defRPr sz="2040">
                <a:solidFill>
                  <a:srgbClr val="945200"/>
                </a:solidFill>
              </a:defRPr>
            </a:pPr>
          </a:p>
          <a:p>
            <a:pPr defTabSz="297941">
              <a:defRPr sz="3875">
                <a:solidFill>
                  <a:srgbClr val="945200"/>
                </a:solidFill>
              </a:defRPr>
            </a:pPr>
            <a:r>
              <a:t>Zachęcam do obejrzenia na </a:t>
            </a:r>
            <a:r>
              <a:rPr b="1"/>
              <a:t>You Tube</a:t>
            </a:r>
            <a:r>
              <a:t>:</a:t>
            </a:r>
          </a:p>
        </p:txBody>
      </p:sp>
      <p:pic>
        <p:nvPicPr>
          <p:cNvPr id="215" name="Obrazek" descr="Obrazek"/>
          <p:cNvPicPr>
            <a:picLocks noChangeAspect="0"/>
          </p:cNvPicPr>
          <p:nvPr/>
        </p:nvPicPr>
        <p:blipFill>
          <a:blip r:embed="rId2">
            <a:extLst/>
          </a:blip>
          <a:stretch>
            <a:fillRect/>
          </a:stretch>
        </p:blipFill>
        <p:spPr>
          <a:xfrm>
            <a:off x="3113856" y="3949963"/>
            <a:ext cx="7069746" cy="5536878"/>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PLAN TRENINGU"/>
          <p:cNvSpPr txBox="1"/>
          <p:nvPr>
            <p:ph type="ctrTitle"/>
          </p:nvPr>
        </p:nvSpPr>
        <p:spPr>
          <a:xfrm>
            <a:off x="838200" y="381000"/>
            <a:ext cx="10795000" cy="1455292"/>
          </a:xfrm>
          <a:prstGeom prst="rect">
            <a:avLst/>
          </a:prstGeom>
        </p:spPr>
        <p:txBody>
          <a:bodyPr/>
          <a:lstStyle/>
          <a:p>
            <a:pPr/>
            <a:r>
              <a:t>PLAN TRENINGU</a:t>
            </a:r>
          </a:p>
        </p:txBody>
      </p:sp>
      <p:sp>
        <p:nvSpPr>
          <p:cNvPr id="152" name="W KAŻDYM ODCINKU BĘDZIEMY ĆWICZYĆ:…"/>
          <p:cNvSpPr txBox="1"/>
          <p:nvPr>
            <p:ph type="subTitle" sz="half" idx="1"/>
          </p:nvPr>
        </p:nvSpPr>
        <p:spPr>
          <a:xfrm>
            <a:off x="2316063" y="2664221"/>
            <a:ext cx="8176594" cy="4425158"/>
          </a:xfrm>
          <a:prstGeom prst="rect">
            <a:avLst/>
          </a:prstGeom>
        </p:spPr>
        <p:txBody>
          <a:bodyPr/>
          <a:lstStyle/>
          <a:p>
            <a:pPr defTabSz="374904">
              <a:spcBef>
                <a:spcPts val="2900"/>
              </a:spcBef>
              <a:defRPr sz="3772">
                <a:solidFill>
                  <a:srgbClr val="583100"/>
                </a:solidFill>
                <a:latin typeface="+mn-lt"/>
                <a:ea typeface="+mn-ea"/>
                <a:cs typeface="+mn-cs"/>
                <a:sym typeface="Didot"/>
              </a:defRPr>
            </a:pPr>
            <a:r>
              <a:t>W KAŻDYM ODCINKU BĘDZIEMY ĆWICZYĆ:</a:t>
            </a:r>
          </a:p>
          <a:p>
            <a:pPr defTabSz="374904">
              <a:spcBef>
                <a:spcPts val="2900"/>
              </a:spcBef>
              <a:buClr>
                <a:srgbClr val="9A7865"/>
              </a:buClr>
              <a:defRPr sz="3772">
                <a:solidFill>
                  <a:srgbClr val="583100"/>
                </a:solidFill>
                <a:latin typeface="+mn-lt"/>
                <a:ea typeface="+mn-ea"/>
                <a:cs typeface="+mn-cs"/>
                <a:sym typeface="Didot"/>
              </a:defRPr>
            </a:pPr>
            <a:r>
              <a:rPr b="1"/>
              <a:t>PAMIĘĆ</a:t>
            </a:r>
            <a:r>
              <a:t>  (różne rodzaje)</a:t>
            </a:r>
          </a:p>
          <a:p>
            <a:pPr defTabSz="374904">
              <a:spcBef>
                <a:spcPts val="2900"/>
              </a:spcBef>
              <a:buClr>
                <a:srgbClr val="9A7865"/>
              </a:buClr>
              <a:defRPr sz="3772">
                <a:solidFill>
                  <a:srgbClr val="583100"/>
                </a:solidFill>
                <a:latin typeface="+mn-lt"/>
                <a:ea typeface="+mn-ea"/>
                <a:cs typeface="+mn-cs"/>
                <a:sym typeface="Didot"/>
              </a:defRPr>
            </a:pPr>
            <a:r>
              <a:rPr b="1"/>
              <a:t>UWAGĘ</a:t>
            </a:r>
            <a:r>
              <a:t> (różne funkcje)</a:t>
            </a:r>
          </a:p>
          <a:p>
            <a:pPr defTabSz="374904">
              <a:spcBef>
                <a:spcPts val="2900"/>
              </a:spcBef>
              <a:buClr>
                <a:srgbClr val="9A7865"/>
              </a:buClr>
              <a:defRPr sz="3772">
                <a:solidFill>
                  <a:srgbClr val="583100"/>
                </a:solidFill>
                <a:latin typeface="+mn-lt"/>
                <a:ea typeface="+mn-ea"/>
                <a:cs typeface="+mn-cs"/>
                <a:sym typeface="Didot"/>
              </a:defRPr>
            </a:pPr>
            <a:r>
              <a:rPr b="1"/>
              <a:t>KREATYWNOŚĆ</a:t>
            </a:r>
            <a:r>
              <a:t> (twórcze myślenie)</a:t>
            </a:r>
          </a:p>
        </p:txBody>
      </p:sp>
      <p:sp>
        <p:nvSpPr>
          <p:cNvPr id="153" name="Komputer"/>
          <p:cNvSpPr/>
          <p:nvPr/>
        </p:nvSpPr>
        <p:spPr>
          <a:xfrm>
            <a:off x="1754207" y="1890386"/>
            <a:ext cx="9300305" cy="7505182"/>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a:blip r:embed="rId2"/>
          </a:blipFill>
          <a:ln w="12700">
            <a:miter lim="400000"/>
          </a:ln>
        </p:spPr>
        <p:txBody>
          <a:bodyPr lIns="50800" tIns="50800" rIns="50800" bIns="50800" anchor="ctr"/>
          <a:lstStyle/>
          <a:p>
            <a:pPr>
              <a:defRPr sz="3600"/>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Proszę przygotować"/>
          <p:cNvSpPr txBox="1"/>
          <p:nvPr>
            <p:ph type="ctrTitle"/>
          </p:nvPr>
        </p:nvSpPr>
        <p:spPr>
          <a:xfrm>
            <a:off x="1104900" y="1473200"/>
            <a:ext cx="10795000" cy="1449090"/>
          </a:xfrm>
          <a:prstGeom prst="rect">
            <a:avLst/>
          </a:prstGeom>
        </p:spPr>
        <p:txBody>
          <a:bodyPr/>
          <a:lstStyle/>
          <a:p>
            <a:pPr/>
            <a:r>
              <a:t>Proszę przygotować</a:t>
            </a:r>
          </a:p>
        </p:txBody>
      </p:sp>
      <p:sp>
        <p:nvSpPr>
          <p:cNvPr id="156" name="Ołówek"/>
          <p:cNvSpPr/>
          <p:nvPr/>
        </p:nvSpPr>
        <p:spPr>
          <a:xfrm>
            <a:off x="8582889" y="4600210"/>
            <a:ext cx="192493" cy="2016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0" y="0"/>
                </a:moveTo>
                <a:cubicBezTo>
                  <a:pt x="2381" y="0"/>
                  <a:pt x="0" y="227"/>
                  <a:pt x="0" y="508"/>
                </a:cubicBezTo>
                <a:lnTo>
                  <a:pt x="0" y="1390"/>
                </a:lnTo>
                <a:lnTo>
                  <a:pt x="21600" y="1390"/>
                </a:lnTo>
                <a:lnTo>
                  <a:pt x="21600" y="508"/>
                </a:lnTo>
                <a:cubicBezTo>
                  <a:pt x="21600" y="227"/>
                  <a:pt x="19201" y="0"/>
                  <a:pt x="16262" y="0"/>
                </a:cubicBezTo>
                <a:lnTo>
                  <a:pt x="5320" y="0"/>
                </a:lnTo>
                <a:close/>
                <a:moveTo>
                  <a:pt x="0" y="1714"/>
                </a:moveTo>
                <a:lnTo>
                  <a:pt x="0" y="4104"/>
                </a:lnTo>
                <a:lnTo>
                  <a:pt x="21600" y="4104"/>
                </a:lnTo>
                <a:lnTo>
                  <a:pt x="21600" y="1714"/>
                </a:lnTo>
                <a:lnTo>
                  <a:pt x="0" y="1714"/>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0"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blipFill>
            <a:blip r:embed="rId2"/>
          </a:blipFill>
          <a:ln w="12700">
            <a:miter lim="400000"/>
          </a:ln>
        </p:spPr>
        <p:txBody>
          <a:bodyPr lIns="50800" tIns="50800" rIns="50800" bIns="50800" anchor="ctr"/>
          <a:lstStyle/>
          <a:p>
            <a:pPr>
              <a:defRPr sz="3600"/>
            </a:pPr>
          </a:p>
        </p:txBody>
      </p:sp>
      <p:sp>
        <p:nvSpPr>
          <p:cNvPr id="157" name="Książka"/>
          <p:cNvSpPr/>
          <p:nvPr/>
        </p:nvSpPr>
        <p:spPr>
          <a:xfrm>
            <a:off x="3696326" y="4015385"/>
            <a:ext cx="4255393" cy="34545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blipFill>
            <a:blip r:embed="rId3"/>
          </a:blipFill>
          <a:ln w="12700">
            <a:miter lim="400000"/>
          </a:ln>
        </p:spPr>
        <p:txBody>
          <a:bodyPr lIns="50800" tIns="50800" rIns="50800" bIns="50800" anchor="ctr"/>
          <a:lstStyle/>
          <a:p>
            <a:pPr>
              <a:defRPr sz="3600"/>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Unknown.jpeg" descr="Unknown.jpeg"/>
          <p:cNvPicPr>
            <a:picLocks noChangeAspect="0"/>
          </p:cNvPicPr>
          <p:nvPr>
            <p:ph type="pic" idx="13"/>
          </p:nvPr>
        </p:nvPicPr>
        <p:blipFill>
          <a:blip r:embed="rId2">
            <a:extLst/>
          </a:blip>
          <a:stretch>
            <a:fillRect/>
          </a:stretch>
        </p:blipFill>
        <p:spPr>
          <a:xfrm>
            <a:off x="8121637" y="3442991"/>
            <a:ext cx="3695726" cy="4874218"/>
          </a:xfrm>
          <a:prstGeom prst="rect">
            <a:avLst/>
          </a:prstGeom>
        </p:spPr>
      </p:pic>
      <p:sp>
        <p:nvSpPr>
          <p:cNvPr id="160" name="26 MARCA - Międzynarodowy Dzień Szpinaku"/>
          <p:cNvSpPr txBox="1"/>
          <p:nvPr>
            <p:ph type="title"/>
          </p:nvPr>
        </p:nvSpPr>
        <p:spPr>
          <a:prstGeom prst="rect">
            <a:avLst/>
          </a:prstGeom>
        </p:spPr>
        <p:txBody>
          <a:bodyPr/>
          <a:lstStyle>
            <a:lvl1pPr defTabSz="473201">
              <a:defRPr sz="6156"/>
            </a:lvl1pPr>
          </a:lstStyle>
          <a:p>
            <a:pPr/>
            <a:r>
              <a:t>26 MARCA - Międzynarodowy Dzień Szpinaku</a:t>
            </a:r>
          </a:p>
        </p:txBody>
      </p:sp>
      <p:sp>
        <p:nvSpPr>
          <p:cNvPr id="161" name="Liście szpinaku są niezwykle zdrowe za sprawą znajdujących się w nich witamin np. C oraz przeciwutleniaczy i luteiny. Zawiera one także takie witaminy jak A, E, B6, żelazo, potas oraz kwas foliowy. Szpinak warzywny jest również bogatym źródłem białka, karotenoidów oraz błonnika.…"/>
          <p:cNvSpPr txBox="1"/>
          <p:nvPr>
            <p:ph type="body" sz="half" idx="1"/>
          </p:nvPr>
        </p:nvSpPr>
        <p:spPr>
          <a:xfrm>
            <a:off x="952797" y="3022600"/>
            <a:ext cx="6451006" cy="5715000"/>
          </a:xfrm>
          <a:prstGeom prst="rect">
            <a:avLst/>
          </a:prstGeom>
        </p:spPr>
        <p:txBody>
          <a:bodyPr/>
          <a:lstStyle/>
          <a:p>
            <a:pPr marL="0" indent="0" algn="ctr" defTabSz="457200">
              <a:spcBef>
                <a:spcPts val="0"/>
              </a:spcBef>
              <a:buSzTx/>
              <a:buNone/>
              <a:defRPr b="1" sz="2200">
                <a:solidFill>
                  <a:srgbClr val="5C3B31"/>
                </a:solidFill>
                <a:latin typeface="Tahoma"/>
                <a:ea typeface="Tahoma"/>
                <a:cs typeface="Tahoma"/>
                <a:sym typeface="Tahoma"/>
              </a:defRPr>
            </a:pPr>
            <a:r>
              <a:t>Liście szpinaku są niezwykle zdrowe za sprawą znajdujących się w nich witamin np. C oraz przeciwutleniaczy i luteiny. Zawiera one także takie witaminy jak A, E, B6, żelazo, potas oraz kwas foliowy. Szpinak warzywny jest również bogatym źródłem białka, karotenoidów oraz błonnika. </a:t>
            </a:r>
          </a:p>
          <a:p>
            <a:pPr marL="0" indent="0" algn="ctr" defTabSz="457200">
              <a:spcBef>
                <a:spcPts val="0"/>
              </a:spcBef>
              <a:buSzTx/>
              <a:buNone/>
              <a:defRPr b="1" sz="2200">
                <a:solidFill>
                  <a:srgbClr val="5C3B31"/>
                </a:solidFill>
                <a:latin typeface="Tahoma"/>
                <a:ea typeface="Tahoma"/>
                <a:cs typeface="Tahoma"/>
                <a:sym typeface="Tahoma"/>
              </a:defRPr>
            </a:pPr>
            <a:r>
              <a:t>Szpinak często kojarzy się z dzieciństwem. Wiele osób było zmuszanych do spożywania go, dlatego nierzadko wzbudza w nas obrzydzenie. Jakie macie Państwo wspomnienie ze szpinakiem?</a:t>
            </a:r>
          </a:p>
          <a:p>
            <a:pPr marL="0" indent="0" algn="ctr" defTabSz="457200">
              <a:spcBef>
                <a:spcPts val="0"/>
              </a:spcBef>
              <a:buSzTx/>
              <a:buNone/>
              <a:defRPr b="1" sz="2200">
                <a:solidFill>
                  <a:srgbClr val="5C3B31"/>
                </a:solidFill>
                <a:latin typeface="Tahoma"/>
                <a:ea typeface="Tahoma"/>
                <a:cs typeface="Tahoma"/>
                <a:sym typeface="Tahoma"/>
              </a:defRPr>
            </a:pPr>
            <a:r>
              <a:t>Dobrze doprawiony szpinak potrafi jednak być rarytasem. W Internecie znajduje się wiele ciekawych przepisów, które polecamy wypróbować.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I. P jak Pamięć…"/>
          <p:cNvSpPr txBox="1"/>
          <p:nvPr>
            <p:ph type="title"/>
          </p:nvPr>
        </p:nvSpPr>
        <p:spPr>
          <a:xfrm>
            <a:off x="1104900" y="571500"/>
            <a:ext cx="10795000" cy="1922810"/>
          </a:xfrm>
          <a:prstGeom prst="rect">
            <a:avLst/>
          </a:prstGeom>
        </p:spPr>
        <p:txBody>
          <a:bodyPr/>
          <a:lstStyle/>
          <a:p>
            <a:pPr defTabSz="432308">
              <a:defRPr b="1" sz="5624"/>
            </a:pPr>
            <a:r>
              <a:t>I. P jak Pamięć </a:t>
            </a:r>
          </a:p>
          <a:p>
            <a:pPr defTabSz="432308">
              <a:defRPr sz="5624"/>
            </a:pPr>
            <a:r>
              <a:t>- pamięć wzrokowa</a:t>
            </a:r>
          </a:p>
        </p:txBody>
      </p:sp>
      <p:sp>
        <p:nvSpPr>
          <p:cNvPr id="164" name="Przepis: Makaron ze szpinakiem…"/>
          <p:cNvSpPr txBox="1"/>
          <p:nvPr/>
        </p:nvSpPr>
        <p:spPr>
          <a:xfrm>
            <a:off x="2709417" y="2789418"/>
            <a:ext cx="7357365" cy="1384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Przepis: Makaron ze szpinakiem</a:t>
            </a:r>
          </a:p>
          <a:p>
            <a:pPr/>
            <a:r>
              <a:t>Źródło: </a:t>
            </a:r>
            <a:r>
              <a:rPr u="sng">
                <a:hlinkClick r:id="rId2" invalidUrl="" action="" tgtFrame="" tooltip="" history="1" highlightClick="0" endSnd="0"/>
              </a:rPr>
              <a:t>AniaGotuje.pl</a:t>
            </a:r>
          </a:p>
        </p:txBody>
      </p:sp>
      <p:pic>
        <p:nvPicPr>
          <p:cNvPr id="165" name="664205-v-1080x1080.jpg" descr="664205-v-1080x1080.jpg"/>
          <p:cNvPicPr>
            <a:picLocks noChangeAspect="0"/>
          </p:cNvPicPr>
          <p:nvPr/>
        </p:nvPicPr>
        <p:blipFill>
          <a:blip r:embed="rId3">
            <a:extLst/>
          </a:blip>
          <a:stretch>
            <a:fillRect/>
          </a:stretch>
        </p:blipFill>
        <p:spPr>
          <a:xfrm>
            <a:off x="4451957" y="4609033"/>
            <a:ext cx="4427861" cy="4402461"/>
          </a:xfrm>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Zapamiętaj przepis:"/>
          <p:cNvSpPr txBox="1"/>
          <p:nvPr>
            <p:ph type="title"/>
          </p:nvPr>
        </p:nvSpPr>
        <p:spPr>
          <a:xfrm>
            <a:off x="1219200" y="406400"/>
            <a:ext cx="9885909" cy="928142"/>
          </a:xfrm>
          <a:prstGeom prst="rect">
            <a:avLst/>
          </a:prstGeom>
        </p:spPr>
        <p:txBody>
          <a:bodyPr/>
          <a:lstStyle>
            <a:lvl1pPr defTabSz="403097">
              <a:defRPr sz="5244"/>
            </a:lvl1pPr>
          </a:lstStyle>
          <a:p>
            <a:pPr/>
            <a:r>
              <a:t>Zapamiętaj przepis:</a:t>
            </a:r>
          </a:p>
        </p:txBody>
      </p:sp>
      <p:pic>
        <p:nvPicPr>
          <p:cNvPr id="168" name="664223-v-720x947.jpg" descr="664223-v-720x947.jpg"/>
          <p:cNvPicPr>
            <a:picLocks noChangeAspect="0"/>
          </p:cNvPicPr>
          <p:nvPr/>
        </p:nvPicPr>
        <p:blipFill>
          <a:blip r:embed="rId2">
            <a:extLst/>
          </a:blip>
          <a:stretch>
            <a:fillRect/>
          </a:stretch>
        </p:blipFill>
        <p:spPr>
          <a:xfrm>
            <a:off x="771321" y="1613565"/>
            <a:ext cx="2565489" cy="3356939"/>
          </a:xfrm>
          <a:prstGeom prst="rect">
            <a:avLst/>
          </a:prstGeom>
        </p:spPr>
      </p:pic>
      <p:pic>
        <p:nvPicPr>
          <p:cNvPr id="169" name="664236-v-720x954.jpg" descr="664236-v-720x954.jpg"/>
          <p:cNvPicPr>
            <a:picLocks noChangeAspect="0"/>
          </p:cNvPicPr>
          <p:nvPr/>
        </p:nvPicPr>
        <p:blipFill>
          <a:blip r:embed="rId3">
            <a:extLst/>
          </a:blip>
          <a:stretch>
            <a:fillRect/>
          </a:stretch>
        </p:blipFill>
        <p:spPr>
          <a:xfrm>
            <a:off x="3800231" y="1613565"/>
            <a:ext cx="2546479" cy="3356939"/>
          </a:xfrm>
          <a:prstGeom prst="rect">
            <a:avLst/>
          </a:prstGeom>
        </p:spPr>
      </p:pic>
      <p:pic>
        <p:nvPicPr>
          <p:cNvPr id="170" name="664249-v-720x999.jpg" descr="664249-v-720x999.jpg"/>
          <p:cNvPicPr>
            <a:picLocks noChangeAspect="0"/>
          </p:cNvPicPr>
          <p:nvPr/>
        </p:nvPicPr>
        <p:blipFill>
          <a:blip r:embed="rId4">
            <a:extLst/>
          </a:blip>
          <a:stretch>
            <a:fillRect/>
          </a:stretch>
        </p:blipFill>
        <p:spPr>
          <a:xfrm>
            <a:off x="6814192" y="1644307"/>
            <a:ext cx="2386316" cy="3295455"/>
          </a:xfrm>
          <a:prstGeom prst="rect">
            <a:avLst/>
          </a:prstGeom>
        </p:spPr>
      </p:pic>
      <p:pic>
        <p:nvPicPr>
          <p:cNvPr id="171" name="664262-v-720x899.jpg" descr="664262-v-720x899.jpg"/>
          <p:cNvPicPr>
            <a:picLocks noChangeAspect="0"/>
          </p:cNvPicPr>
          <p:nvPr/>
        </p:nvPicPr>
        <p:blipFill>
          <a:blip r:embed="rId5">
            <a:extLst/>
          </a:blip>
          <a:stretch>
            <a:fillRect/>
          </a:stretch>
        </p:blipFill>
        <p:spPr>
          <a:xfrm>
            <a:off x="9667990" y="1772396"/>
            <a:ext cx="2654582" cy="3295454"/>
          </a:xfrm>
          <a:prstGeom prst="rect">
            <a:avLst/>
          </a:prstGeom>
        </p:spPr>
      </p:pic>
      <p:pic>
        <p:nvPicPr>
          <p:cNvPr id="172" name="664275-v-720x880.jpg" descr="664275-v-720x880.jpg"/>
          <p:cNvPicPr>
            <a:picLocks noChangeAspect="0"/>
          </p:cNvPicPr>
          <p:nvPr/>
        </p:nvPicPr>
        <p:blipFill>
          <a:blip r:embed="rId6">
            <a:extLst/>
          </a:blip>
          <a:stretch>
            <a:fillRect/>
          </a:stretch>
        </p:blipFill>
        <p:spPr>
          <a:xfrm>
            <a:off x="1385281" y="5567733"/>
            <a:ext cx="2908389" cy="3534943"/>
          </a:xfrm>
          <a:prstGeom prst="rect">
            <a:avLst/>
          </a:prstGeom>
        </p:spPr>
      </p:pic>
      <p:pic>
        <p:nvPicPr>
          <p:cNvPr id="173" name="664301-v-720x969.jpg" descr="664301-v-720x969.jpg"/>
          <p:cNvPicPr>
            <a:picLocks noChangeAspect="0"/>
          </p:cNvPicPr>
          <p:nvPr/>
        </p:nvPicPr>
        <p:blipFill>
          <a:blip r:embed="rId7">
            <a:extLst/>
          </a:blip>
          <a:stretch>
            <a:fillRect/>
          </a:stretch>
        </p:blipFill>
        <p:spPr>
          <a:xfrm>
            <a:off x="5470157" y="5505704"/>
            <a:ext cx="2654582" cy="3556008"/>
          </a:xfrm>
          <a:prstGeom prst="rect">
            <a:avLst/>
          </a:prstGeom>
        </p:spPr>
      </p:pic>
      <p:pic>
        <p:nvPicPr>
          <p:cNvPr id="174" name="664314-v-720x963.jpg" descr="664314-v-720x963.jpg"/>
          <p:cNvPicPr>
            <a:picLocks noChangeAspect="0"/>
          </p:cNvPicPr>
          <p:nvPr/>
        </p:nvPicPr>
        <p:blipFill>
          <a:blip r:embed="rId8">
            <a:extLst/>
          </a:blip>
          <a:stretch>
            <a:fillRect/>
          </a:stretch>
        </p:blipFill>
        <p:spPr>
          <a:xfrm>
            <a:off x="9301225" y="5640661"/>
            <a:ext cx="2546479" cy="3389088"/>
          </a:xfrm>
          <a:prstGeom prst="rect">
            <a:avLst/>
          </a:prstGeom>
        </p:spPr>
      </p:pic>
      <p:sp>
        <p:nvSpPr>
          <p:cNvPr id="175" name="1"/>
          <p:cNvSpPr txBox="1"/>
          <p:nvPr/>
        </p:nvSpPr>
        <p:spPr>
          <a:xfrm>
            <a:off x="474725" y="1518714"/>
            <a:ext cx="396749" cy="74879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a:lvl1pPr>
          </a:lstStyle>
          <a:p>
            <a:pPr/>
            <a:r>
              <a:t>1</a:t>
            </a:r>
          </a:p>
        </p:txBody>
      </p:sp>
      <p:sp>
        <p:nvSpPr>
          <p:cNvPr id="176" name="6"/>
          <p:cNvSpPr txBox="1"/>
          <p:nvPr/>
        </p:nvSpPr>
        <p:spPr>
          <a:xfrm>
            <a:off x="5161025" y="5505704"/>
            <a:ext cx="396749" cy="7487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a:lvl1pPr>
          </a:lstStyle>
          <a:p>
            <a:pPr/>
            <a:r>
              <a:t>6</a:t>
            </a:r>
          </a:p>
        </p:txBody>
      </p:sp>
      <p:sp>
        <p:nvSpPr>
          <p:cNvPr id="177" name="5"/>
          <p:cNvSpPr txBox="1"/>
          <p:nvPr/>
        </p:nvSpPr>
        <p:spPr>
          <a:xfrm>
            <a:off x="1020825" y="5505704"/>
            <a:ext cx="396749" cy="7487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a:lvl1pPr>
          </a:lstStyle>
          <a:p>
            <a:pPr/>
            <a:r>
              <a:t>5</a:t>
            </a:r>
          </a:p>
        </p:txBody>
      </p:sp>
      <p:sp>
        <p:nvSpPr>
          <p:cNvPr id="178" name="4"/>
          <p:cNvSpPr txBox="1"/>
          <p:nvPr/>
        </p:nvSpPr>
        <p:spPr>
          <a:xfrm>
            <a:off x="9313925" y="1624184"/>
            <a:ext cx="396749" cy="74879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a:lvl1pPr>
          </a:lstStyle>
          <a:p>
            <a:pPr/>
            <a:r>
              <a:t>4</a:t>
            </a:r>
          </a:p>
        </p:txBody>
      </p:sp>
      <p:sp>
        <p:nvSpPr>
          <p:cNvPr id="179" name="3"/>
          <p:cNvSpPr txBox="1"/>
          <p:nvPr/>
        </p:nvSpPr>
        <p:spPr>
          <a:xfrm>
            <a:off x="6460306" y="1518714"/>
            <a:ext cx="396749" cy="74879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a:lvl1pPr>
          </a:lstStyle>
          <a:p>
            <a:pPr/>
            <a:r>
              <a:t>3</a:t>
            </a:r>
          </a:p>
        </p:txBody>
      </p:sp>
      <p:sp>
        <p:nvSpPr>
          <p:cNvPr id="180" name="2"/>
          <p:cNvSpPr txBox="1"/>
          <p:nvPr/>
        </p:nvSpPr>
        <p:spPr>
          <a:xfrm>
            <a:off x="3467516" y="1518714"/>
            <a:ext cx="396749" cy="74879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a:lvl1pPr>
          </a:lstStyle>
          <a:p>
            <a:pPr/>
            <a:r>
              <a:t>2</a:t>
            </a:r>
          </a:p>
        </p:txBody>
      </p:sp>
      <p:sp>
        <p:nvSpPr>
          <p:cNvPr id="181" name="7"/>
          <p:cNvSpPr txBox="1"/>
          <p:nvPr/>
        </p:nvSpPr>
        <p:spPr>
          <a:xfrm>
            <a:off x="8945625" y="5505704"/>
            <a:ext cx="396749" cy="7487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a:lvl1pPr>
          </a:lstStyle>
          <a:p>
            <a:pPr/>
            <a:r>
              <a:t>7</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Odpowiedz na pytania:"/>
          <p:cNvSpPr txBox="1"/>
          <p:nvPr>
            <p:ph type="title"/>
          </p:nvPr>
        </p:nvSpPr>
        <p:spPr>
          <a:xfrm>
            <a:off x="939800" y="1054100"/>
            <a:ext cx="10795000" cy="1207096"/>
          </a:xfrm>
          <a:prstGeom prst="rect">
            <a:avLst/>
          </a:prstGeom>
        </p:spPr>
        <p:txBody>
          <a:bodyPr/>
          <a:lstStyle>
            <a:lvl1pPr defTabSz="531622">
              <a:defRPr sz="6916"/>
            </a:lvl1pPr>
          </a:lstStyle>
          <a:p>
            <a:pPr/>
            <a:r>
              <a:t>Odpowiedz na pytania:</a:t>
            </a:r>
          </a:p>
        </p:txBody>
      </p:sp>
      <p:sp>
        <p:nvSpPr>
          <p:cNvPr id="184" name="Ile było zdjęć?…"/>
          <p:cNvSpPr txBox="1"/>
          <p:nvPr>
            <p:ph type="body" idx="1"/>
          </p:nvPr>
        </p:nvSpPr>
        <p:spPr>
          <a:xfrm>
            <a:off x="1998166" y="2019300"/>
            <a:ext cx="10003334" cy="6556028"/>
          </a:xfrm>
          <a:prstGeom prst="rect">
            <a:avLst/>
          </a:prstGeom>
        </p:spPr>
        <p:txBody>
          <a:bodyPr/>
          <a:lstStyle/>
          <a:p>
            <a:pPr>
              <a:buBlip>
                <a:blip r:embed="rId2"/>
              </a:buBlip>
            </a:pPr>
            <a:r>
              <a:t>Ile było zdjęć?</a:t>
            </a:r>
          </a:p>
          <a:p>
            <a:pPr>
              <a:buBlip>
                <a:blip r:embed="rId2"/>
              </a:buBlip>
            </a:pPr>
            <a:r>
              <a:t>Na którym zdjęciu była cytryna?</a:t>
            </a:r>
          </a:p>
          <a:p>
            <a:pPr>
              <a:buBlip>
                <a:blip r:embed="rId2"/>
              </a:buBlip>
            </a:pPr>
            <a:r>
              <a:t>Na ilu zdjęciach była widoczna dłoń?</a:t>
            </a:r>
          </a:p>
          <a:p>
            <a:pPr>
              <a:buBlip>
                <a:blip r:embed="rId2"/>
              </a:buBlip>
            </a:pPr>
            <a:r>
              <a:t>Na ilu zdjęciach widać ser?</a:t>
            </a:r>
          </a:p>
          <a:p>
            <a:pPr>
              <a:buBlip>
                <a:blip r:embed="rId2"/>
              </a:buBlip>
            </a:pPr>
            <a:r>
              <a:t>Jaki kolor był miseczki z serem?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P jak PAMIEĆ…"/>
          <p:cNvSpPr txBox="1"/>
          <p:nvPr>
            <p:ph type="title"/>
          </p:nvPr>
        </p:nvSpPr>
        <p:spPr>
          <a:prstGeom prst="rect">
            <a:avLst/>
          </a:prstGeom>
        </p:spPr>
        <p:txBody>
          <a:bodyPr/>
          <a:lstStyle/>
          <a:p>
            <a:pPr defTabSz="537463">
              <a:defRPr sz="6992"/>
            </a:pPr>
            <a:r>
              <a:t>P jak PAMIEĆ</a:t>
            </a:r>
          </a:p>
          <a:p>
            <a:pPr defTabSz="537463">
              <a:defRPr sz="6992"/>
            </a:pPr>
            <a:r>
              <a:t>- pamięć językowa</a:t>
            </a:r>
          </a:p>
        </p:txBody>
      </p:sp>
      <p:sp>
        <p:nvSpPr>
          <p:cNvPr id="187" name="Przeczytaj uważnie tekst na następnej stronie a następnie napisz w zeszycie słowa, które zniknęły na kolejnej stronie"/>
          <p:cNvSpPr txBox="1"/>
          <p:nvPr>
            <p:ph type="body" sz="half" idx="1"/>
          </p:nvPr>
        </p:nvSpPr>
        <p:spPr>
          <a:xfrm>
            <a:off x="1104900" y="3022600"/>
            <a:ext cx="10795000" cy="2988866"/>
          </a:xfrm>
          <a:prstGeom prst="rect">
            <a:avLst/>
          </a:prstGeom>
        </p:spPr>
        <p:txBody>
          <a:bodyPr/>
          <a:lstStyle>
            <a:lvl1pPr>
              <a:buBlip>
                <a:blip r:embed="rId2"/>
              </a:buBlip>
            </a:lvl1pPr>
          </a:lstStyle>
          <a:p>
            <a:pPr/>
            <a:r>
              <a:t>Przeczytaj uważnie tekst na następnej stronie a następnie napisz w zeszycie słowa, które zniknęły na kolejnej stronie</a:t>
            </a:r>
          </a:p>
        </p:txBody>
      </p:sp>
      <p:sp>
        <p:nvSpPr>
          <p:cNvPr id="188" name="Książka"/>
          <p:cNvSpPr/>
          <p:nvPr/>
        </p:nvSpPr>
        <p:spPr>
          <a:xfrm>
            <a:off x="4157921" y="6197591"/>
            <a:ext cx="2187521" cy="1775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blipFill>
            <a:blip r:embed="rId3"/>
          </a:blipFill>
          <a:ln w="12700">
            <a:miter lim="400000"/>
          </a:ln>
        </p:spPr>
        <p:txBody>
          <a:bodyPr lIns="50800" tIns="50800" rIns="50800" bIns="50800" anchor="ctr"/>
          <a:lstStyle/>
          <a:p>
            <a:pPr>
              <a:defRPr sz="3600"/>
            </a:pPr>
          </a:p>
        </p:txBody>
      </p:sp>
      <p:sp>
        <p:nvSpPr>
          <p:cNvPr id="189" name="Ołówek"/>
          <p:cNvSpPr/>
          <p:nvPr/>
        </p:nvSpPr>
        <p:spPr>
          <a:xfrm>
            <a:off x="7211289" y="6396162"/>
            <a:ext cx="131622" cy="13786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0" y="0"/>
                </a:moveTo>
                <a:cubicBezTo>
                  <a:pt x="2381" y="0"/>
                  <a:pt x="0" y="227"/>
                  <a:pt x="0" y="508"/>
                </a:cubicBezTo>
                <a:lnTo>
                  <a:pt x="0" y="1390"/>
                </a:lnTo>
                <a:lnTo>
                  <a:pt x="21600" y="1390"/>
                </a:lnTo>
                <a:lnTo>
                  <a:pt x="21600" y="508"/>
                </a:lnTo>
                <a:cubicBezTo>
                  <a:pt x="21600" y="227"/>
                  <a:pt x="19201" y="0"/>
                  <a:pt x="16262" y="0"/>
                </a:cubicBezTo>
                <a:lnTo>
                  <a:pt x="5320" y="0"/>
                </a:lnTo>
                <a:close/>
                <a:moveTo>
                  <a:pt x="0" y="1714"/>
                </a:moveTo>
                <a:lnTo>
                  <a:pt x="0" y="4104"/>
                </a:lnTo>
                <a:lnTo>
                  <a:pt x="21600" y="4104"/>
                </a:lnTo>
                <a:lnTo>
                  <a:pt x="21600" y="1714"/>
                </a:lnTo>
                <a:lnTo>
                  <a:pt x="0" y="1714"/>
                </a:lnTo>
                <a:close/>
                <a:moveTo>
                  <a:pt x="0" y="4428"/>
                </a:moveTo>
                <a:lnTo>
                  <a:pt x="0" y="16997"/>
                </a:lnTo>
                <a:cubicBezTo>
                  <a:pt x="715" y="16978"/>
                  <a:pt x="1487" y="16968"/>
                  <a:pt x="2298" y="16968"/>
                </a:cubicBezTo>
                <a:cubicBezTo>
                  <a:pt x="3854" y="16968"/>
                  <a:pt x="5364" y="17008"/>
                  <a:pt x="6558" y="17079"/>
                </a:cubicBezTo>
                <a:cubicBezTo>
                  <a:pt x="7751" y="17008"/>
                  <a:pt x="9243" y="16968"/>
                  <a:pt x="10800" y="16968"/>
                </a:cubicBezTo>
                <a:cubicBezTo>
                  <a:pt x="12357" y="16968"/>
                  <a:pt x="13849" y="17008"/>
                  <a:pt x="15042" y="17079"/>
                </a:cubicBezTo>
                <a:cubicBezTo>
                  <a:pt x="16235" y="17008"/>
                  <a:pt x="17746" y="16968"/>
                  <a:pt x="19302" y="16968"/>
                </a:cubicBezTo>
                <a:cubicBezTo>
                  <a:pt x="20113" y="16968"/>
                  <a:pt x="20884" y="16978"/>
                  <a:pt x="21600" y="16997"/>
                </a:cubicBezTo>
                <a:lnTo>
                  <a:pt x="21600" y="4428"/>
                </a:lnTo>
                <a:lnTo>
                  <a:pt x="0" y="4428"/>
                </a:lnTo>
                <a:close/>
                <a:moveTo>
                  <a:pt x="2298" y="17292"/>
                </a:moveTo>
                <a:cubicBezTo>
                  <a:pt x="1561" y="17292"/>
                  <a:pt x="907" y="17305"/>
                  <a:pt x="371" y="17327"/>
                </a:cubicBezTo>
                <a:lnTo>
                  <a:pt x="5409" y="19388"/>
                </a:lnTo>
                <a:lnTo>
                  <a:pt x="6116" y="19678"/>
                </a:lnTo>
                <a:lnTo>
                  <a:pt x="15484" y="19678"/>
                </a:lnTo>
                <a:lnTo>
                  <a:pt x="16191" y="19388"/>
                </a:lnTo>
                <a:lnTo>
                  <a:pt x="21229" y="17327"/>
                </a:lnTo>
                <a:cubicBezTo>
                  <a:pt x="20693" y="17305"/>
                  <a:pt x="20038" y="17292"/>
                  <a:pt x="19302" y="17292"/>
                </a:cubicBezTo>
                <a:cubicBezTo>
                  <a:pt x="18082" y="17292"/>
                  <a:pt x="16931" y="17331"/>
                  <a:pt x="16297" y="17396"/>
                </a:cubicBezTo>
                <a:lnTo>
                  <a:pt x="15042" y="17525"/>
                </a:lnTo>
                <a:lnTo>
                  <a:pt x="13805" y="17396"/>
                </a:lnTo>
                <a:cubicBezTo>
                  <a:pt x="13170" y="17331"/>
                  <a:pt x="12020" y="17292"/>
                  <a:pt x="10800" y="17292"/>
                </a:cubicBezTo>
                <a:cubicBezTo>
                  <a:pt x="9580" y="17292"/>
                  <a:pt x="8429" y="17331"/>
                  <a:pt x="7795" y="17396"/>
                </a:cubicBezTo>
                <a:lnTo>
                  <a:pt x="6558" y="17525"/>
                </a:lnTo>
                <a:lnTo>
                  <a:pt x="5303" y="17396"/>
                </a:lnTo>
                <a:cubicBezTo>
                  <a:pt x="4668" y="17331"/>
                  <a:pt x="3517" y="17292"/>
                  <a:pt x="2298" y="17292"/>
                </a:cubicBezTo>
                <a:close/>
                <a:moveTo>
                  <a:pt x="6894" y="20002"/>
                </a:moveTo>
                <a:lnTo>
                  <a:pt x="10800" y="21600"/>
                </a:lnTo>
                <a:lnTo>
                  <a:pt x="14706" y="20002"/>
                </a:lnTo>
                <a:lnTo>
                  <a:pt x="6894" y="20002"/>
                </a:lnTo>
                <a:close/>
              </a:path>
            </a:pathLst>
          </a:custGeom>
          <a:blipFill>
            <a:blip r:embed="rId4"/>
          </a:blipFill>
          <a:ln w="12700">
            <a:miter lim="400000"/>
          </a:ln>
        </p:spPr>
        <p:txBody>
          <a:bodyPr lIns="50800" tIns="50800" rIns="50800" bIns="50800" anchor="ctr"/>
          <a:lstStyle/>
          <a:p>
            <a:pPr>
              <a:defRPr sz="3600"/>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Przeczytaj i zapamiętaj"/>
          <p:cNvSpPr txBox="1"/>
          <p:nvPr>
            <p:ph type="title"/>
          </p:nvPr>
        </p:nvSpPr>
        <p:spPr>
          <a:prstGeom prst="rect">
            <a:avLst/>
          </a:prstGeom>
        </p:spPr>
        <p:txBody>
          <a:bodyPr/>
          <a:lstStyle/>
          <a:p>
            <a:pPr/>
            <a:r>
              <a:t>Przeczytaj i zapamiętaj</a:t>
            </a:r>
          </a:p>
        </p:txBody>
      </p:sp>
      <p:sp>
        <p:nvSpPr>
          <p:cNvPr id="192" name="Głównym powodem jest fakt, iż chroni on nasz organizm przed miażdżycą oraz posiada właściwości antynowotworowe. Ma on ogromny wpływ na nasz układ nerwowy. Dzięki dużej zawartości magnezu jesteśmy mniej zestresowani. Jest szczególnie polecany osobom z nadciśnieniem, ponieważ zawarty w nim potas obniża je. Zawiera także duże ilości żelaza, które ma wpływ na produkcję czerwonych krwinek. Szpinak jest źródłem kwasu foliowego, dlatego polecany jest kobietom w ciąży. Zawarte w nim witaminy z grupy B obniżają cholesterol, natomiast witamina E opóźnia starzenie organizmu. Wskazany jest również dla osób będących na diecie, ponieważ zawiera błonnik przyśpieszający przemianę materii oraz jest mało kaloryczny. Należy pamiętać również o tym, iż szpinak zawiera w sobie kwas szczawiowy. Nie powinien być spożywany przez osoby chorujące na dnę moczanową, choroby nerek, kamicę, refluks, zapalenie stawów, reumatyzm. Nie zaleca się spożywać go również przez osoby, które mają problemy z tarczycą, gdyż zawarte w nim goitrogeny mają wpływ na przyswajanie jodu."/>
          <p:cNvSpPr txBox="1"/>
          <p:nvPr>
            <p:ph type="body" idx="1"/>
          </p:nvPr>
        </p:nvSpPr>
        <p:spPr>
          <a:xfrm>
            <a:off x="743743" y="2844800"/>
            <a:ext cx="11517314" cy="5715000"/>
          </a:xfrm>
          <a:prstGeom prst="rect">
            <a:avLst/>
          </a:prstGeom>
        </p:spPr>
        <p:txBody>
          <a:bodyPr/>
          <a:lstStyle>
            <a:lvl1pPr marL="0" indent="0" algn="ctr" defTabSz="448055">
              <a:spcBef>
                <a:spcPts val="0"/>
              </a:spcBef>
              <a:buSzTx/>
              <a:buNone/>
              <a:defRPr sz="2450">
                <a:solidFill>
                  <a:srgbClr val="432422"/>
                </a:solidFill>
                <a:latin typeface="Tahoma"/>
                <a:ea typeface="Tahoma"/>
                <a:cs typeface="Tahoma"/>
                <a:sym typeface="Tahoma"/>
              </a:defRPr>
            </a:lvl1pPr>
          </a:lstStyle>
          <a:p>
            <a:pPr/>
            <a:r>
              <a:t>Głównym powodem jest fakt, iż chroni on nasz organizm przed miażdżycą oraz posiada właściwości antynowotworowe. Ma on ogromny wpływ na nasz układ nerwowy. Dzięki dużej zawartości magnezu jesteśmy mniej zestresowani. Jest szczególnie polecany osobom z nadciśnieniem, ponieważ zawarty w nim potas obniża je. Zawiera także duże ilości żelaza, które ma wpływ na produkcję czerwonych krwinek. Szpinak jest źródłem kwasu foliowego, dlatego polecany jest kobietom w ciąży. Zawarte w nim witaminy z grupy B obniżają cholesterol, natomiast witamina E opóźnia starzenie organizmu. Wskazany jest również dla osób będących na diecie, ponieważ zawiera błonnik przyśpieszający przemianę materii oraz jest mało kaloryczny. Należy pamiętać również o tym, iż szpinak zawiera w sobie kwas szczawiowy. Nie powinien być spożywany przez osoby chorujące na dnę moczanową, choroby nerek, kamicę, refluks, zapalenie stawów, reumatyzm. Nie zaleca się spożywać go również przez osoby, które mają problemy z tarczycą, gdyż zawarte w nim goitrogeny mają wpływ na przyswajanie jodu.</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