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rker Felt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rker Felt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rker Felt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rker Felt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rker Felt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rker Felt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rker Felt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rker Felt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rker Fel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 tytułowy"/>
          <p:cNvSpPr txBox="1"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Tekst tytułowy</a:t>
            </a:r>
          </a:p>
        </p:txBody>
      </p:sp>
      <p:sp>
        <p:nvSpPr>
          <p:cNvPr id="12" name="Treść - poziom 1…"/>
          <p:cNvSpPr txBox="1"/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3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Janek Jabłonka"/>
          <p:cNvSpPr txBox="1"/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Janek Jabłonka</a:t>
            </a:r>
          </a:p>
        </p:txBody>
      </p:sp>
      <p:sp>
        <p:nvSpPr>
          <p:cNvPr id="94" name="„Wpisz tu cytat.”"/>
          <p:cNvSpPr txBox="1"/>
          <p:nvPr>
            <p:ph type="body" sz="quarter" idx="14"/>
          </p:nvPr>
        </p:nvSpPr>
        <p:spPr>
          <a:xfrm>
            <a:off x="1270000" y="45212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pPr/>
            <a:r>
              <a:t>„Wpisz tu cytat.”</a:t>
            </a:r>
          </a:p>
        </p:txBody>
      </p:sp>
      <p:sp>
        <p:nvSpPr>
          <p:cNvPr id="95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razek"/>
          <p:cNvSpPr/>
          <p:nvPr>
            <p:ph type="pic" idx="13"/>
          </p:nvPr>
        </p:nvSpPr>
        <p:spPr>
          <a:xfrm>
            <a:off x="-769775" y="-216731"/>
            <a:ext cx="14960601" cy="10287001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djęcie (poziom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razek"/>
          <p:cNvSpPr/>
          <p:nvPr>
            <p:ph type="pic" idx="13"/>
          </p:nvPr>
        </p:nvSpPr>
        <p:spPr>
          <a:xfrm>
            <a:off x="-1358900" y="-1143000"/>
            <a:ext cx="14668500" cy="10058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kst tytułowy"/>
          <p:cNvSpPr txBox="1"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22" name="Treść - poziom 1…"/>
          <p:cNvSpPr txBox="1"/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23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ytuł — na środ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 tytułowy"/>
          <p:cNvSpPr txBox="1"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31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djęcie (pionow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razek"/>
          <p:cNvSpPr/>
          <p:nvPr>
            <p:ph type="pic" idx="13"/>
          </p:nvPr>
        </p:nvSpPr>
        <p:spPr>
          <a:xfrm>
            <a:off x="2044700" y="-25400"/>
            <a:ext cx="12534901" cy="8648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kst tytułowy"/>
          <p:cNvSpPr txBox="1"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/>
            <a:r>
              <a:t>Tekst tytułowy</a:t>
            </a:r>
          </a:p>
        </p:txBody>
      </p:sp>
      <p:sp>
        <p:nvSpPr>
          <p:cNvPr id="40" name="Treść - poziom 1…"/>
          <p:cNvSpPr txBox="1"/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1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ytuł (na gór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kst tytułow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49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ytuł i 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kst tytułow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57" name="Treść - poziom 1…"/>
          <p:cNvSpPr txBox="1"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58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razek"/>
          <p:cNvSpPr/>
          <p:nvPr>
            <p:ph type="pic" idx="13"/>
          </p:nvPr>
        </p:nvSpPr>
        <p:spPr>
          <a:xfrm>
            <a:off x="3543300" y="2018930"/>
            <a:ext cx="10299700" cy="7112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kst tytułow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67" name="Treść - poziom 1…"/>
          <p:cNvSpPr txBox="1"/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68" name="Numer slajdu"/>
          <p:cNvSpPr txBox="1"/>
          <p:nvPr>
            <p:ph type="sldNum" sz="quarter" idx="2"/>
          </p:nvPr>
        </p:nvSpPr>
        <p:spPr>
          <a:xfrm>
            <a:off x="6291657" y="9296399"/>
            <a:ext cx="374905" cy="355601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reść - poziom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76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djęcie (3 sztu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brazek"/>
          <p:cNvSpPr/>
          <p:nvPr>
            <p:ph type="pic" idx="13"/>
          </p:nvPr>
        </p:nvSpPr>
        <p:spPr>
          <a:xfrm>
            <a:off x="4703923" y="3389019"/>
            <a:ext cx="9639301" cy="640175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Obrazek"/>
          <p:cNvSpPr/>
          <p:nvPr>
            <p:ph type="pic" sz="half" idx="14"/>
          </p:nvPr>
        </p:nvSpPr>
        <p:spPr>
          <a:xfrm rot="21600000">
            <a:off x="7281774" y="-1330382"/>
            <a:ext cx="4978401" cy="633252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Obrazek"/>
          <p:cNvSpPr/>
          <p:nvPr>
            <p:ph type="pic" idx="15"/>
          </p:nvPr>
        </p:nvSpPr>
        <p:spPr>
          <a:xfrm rot="21600000">
            <a:off x="-3213100" y="762000"/>
            <a:ext cx="12280900" cy="8496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eść - poziom 1…"/>
          <p:cNvSpPr txBox="1"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3" name="Tekst tytułowy"/>
          <p:cNvSpPr txBox="1"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Tekst tytułowy</a:t>
            </a:r>
          </a:p>
        </p:txBody>
      </p:sp>
      <p:sp>
        <p:nvSpPr>
          <p:cNvPr id="4" name="Numer slajdu"/>
          <p:cNvSpPr txBox="1"/>
          <p:nvPr>
            <p:ph type="sldNum" sz="quarter" idx="2"/>
          </p:nvPr>
        </p:nvSpPr>
        <p:spPr>
          <a:xfrm>
            <a:off x="6314478" y="9296399"/>
            <a:ext cx="374905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Marker Felt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"/><Relationship Id="rId3" Type="http://schemas.openxmlformats.org/officeDocument/2006/relationships/image" Target="../media/image6.tif"/><Relationship Id="rId4" Type="http://schemas.openxmlformats.org/officeDocument/2006/relationships/image" Target="../media/image7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7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8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RENING PUK PUK"/>
          <p:cNvSpPr txBox="1"/>
          <p:nvPr>
            <p:ph type="ctrTitle"/>
          </p:nvPr>
        </p:nvSpPr>
        <p:spPr>
          <a:xfrm>
            <a:off x="1270000" y="389167"/>
            <a:ext cx="10464801" cy="1663701"/>
          </a:xfrm>
          <a:prstGeom prst="rect">
            <a:avLst/>
          </a:prstGeom>
        </p:spPr>
        <p:txBody>
          <a:bodyPr/>
          <a:lstStyle/>
          <a:p>
            <a:pPr/>
            <a:r>
              <a:t>TRENING PUK PUK</a:t>
            </a:r>
          </a:p>
        </p:txBody>
      </p:sp>
      <p:sp>
        <p:nvSpPr>
          <p:cNvPr id="120" name="Opracowanie dr Edyta Bonk"/>
          <p:cNvSpPr txBox="1"/>
          <p:nvPr>
            <p:ph type="subTitle" sz="quarter" idx="1"/>
          </p:nvPr>
        </p:nvSpPr>
        <p:spPr>
          <a:xfrm>
            <a:off x="1269999" y="8774219"/>
            <a:ext cx="10464801" cy="762808"/>
          </a:xfrm>
          <a:prstGeom prst="rect">
            <a:avLst/>
          </a:prstGeom>
        </p:spPr>
        <p:txBody>
          <a:bodyPr/>
          <a:lstStyle/>
          <a:p>
            <a:pPr/>
            <a:r>
              <a:t>Opracowanie dr Edyta Bonk</a:t>
            </a:r>
          </a:p>
        </p:txBody>
      </p:sp>
      <p:sp>
        <p:nvSpPr>
          <p:cNvPr id="121" name="Głowa"/>
          <p:cNvSpPr/>
          <p:nvPr/>
        </p:nvSpPr>
        <p:spPr>
          <a:xfrm>
            <a:off x="1120732" y="4700550"/>
            <a:ext cx="2248102" cy="2689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600" fill="norm" stroke="1" extrusionOk="0">
                <a:moveTo>
                  <a:pt x="9154" y="0"/>
                </a:moveTo>
                <a:cubicBezTo>
                  <a:pt x="3064" y="0"/>
                  <a:pt x="0" y="3297"/>
                  <a:pt x="0" y="7252"/>
                </a:cubicBezTo>
                <a:cubicBezTo>
                  <a:pt x="0" y="11207"/>
                  <a:pt x="2755" y="14261"/>
                  <a:pt x="3263" y="17024"/>
                </a:cubicBezTo>
                <a:cubicBezTo>
                  <a:pt x="3772" y="19786"/>
                  <a:pt x="1428" y="21600"/>
                  <a:pt x="1428" y="21600"/>
                </a:cubicBezTo>
                <a:lnTo>
                  <a:pt x="13269" y="21600"/>
                </a:lnTo>
                <a:cubicBezTo>
                  <a:pt x="14015" y="18211"/>
                  <a:pt x="15444" y="18832"/>
                  <a:pt x="16687" y="18799"/>
                </a:cubicBezTo>
                <a:cubicBezTo>
                  <a:pt x="17929" y="18767"/>
                  <a:pt x="19467" y="18460"/>
                  <a:pt x="19210" y="17068"/>
                </a:cubicBezTo>
                <a:cubicBezTo>
                  <a:pt x="19036" y="16134"/>
                  <a:pt x="19250" y="15837"/>
                  <a:pt x="19675" y="15341"/>
                </a:cubicBezTo>
                <a:cubicBezTo>
                  <a:pt x="20100" y="14844"/>
                  <a:pt x="19256" y="14402"/>
                  <a:pt x="19256" y="14402"/>
                </a:cubicBezTo>
                <a:lnTo>
                  <a:pt x="19745" y="14169"/>
                </a:lnTo>
                <a:cubicBezTo>
                  <a:pt x="19977" y="14061"/>
                  <a:pt x="20093" y="13835"/>
                  <a:pt x="20035" y="13619"/>
                </a:cubicBezTo>
                <a:cubicBezTo>
                  <a:pt x="20009" y="13533"/>
                  <a:pt x="19982" y="13430"/>
                  <a:pt x="19950" y="13301"/>
                </a:cubicBezTo>
                <a:cubicBezTo>
                  <a:pt x="19847" y="12874"/>
                  <a:pt x="20073" y="12503"/>
                  <a:pt x="20497" y="12373"/>
                </a:cubicBezTo>
                <a:cubicBezTo>
                  <a:pt x="20877" y="12260"/>
                  <a:pt x="21149" y="12098"/>
                  <a:pt x="21342" y="11942"/>
                </a:cubicBezTo>
                <a:cubicBezTo>
                  <a:pt x="21600" y="11737"/>
                  <a:pt x="21600" y="11374"/>
                  <a:pt x="21407" y="11120"/>
                </a:cubicBezTo>
                <a:cubicBezTo>
                  <a:pt x="20705" y="10192"/>
                  <a:pt x="19983" y="9173"/>
                  <a:pt x="19487" y="8520"/>
                </a:cubicBezTo>
                <a:cubicBezTo>
                  <a:pt x="18754" y="7554"/>
                  <a:pt x="19939" y="7036"/>
                  <a:pt x="19572" y="5994"/>
                </a:cubicBezTo>
                <a:cubicBezTo>
                  <a:pt x="18658" y="2406"/>
                  <a:pt x="15959" y="0"/>
                  <a:pt x="9154" y="0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122" name="Młotek licytacyjny"/>
          <p:cNvSpPr/>
          <p:nvPr/>
        </p:nvSpPr>
        <p:spPr>
          <a:xfrm>
            <a:off x="581965" y="3189100"/>
            <a:ext cx="2114332" cy="10840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77" y="0"/>
                </a:moveTo>
                <a:cubicBezTo>
                  <a:pt x="15836" y="0"/>
                  <a:pt x="15475" y="677"/>
                  <a:pt x="15455" y="1529"/>
                </a:cubicBezTo>
                <a:lnTo>
                  <a:pt x="15009" y="1529"/>
                </a:lnTo>
                <a:lnTo>
                  <a:pt x="15009" y="7123"/>
                </a:lnTo>
                <a:lnTo>
                  <a:pt x="21600" y="7123"/>
                </a:lnTo>
                <a:lnTo>
                  <a:pt x="21600" y="1529"/>
                </a:lnTo>
                <a:lnTo>
                  <a:pt x="21154" y="1529"/>
                </a:lnTo>
                <a:cubicBezTo>
                  <a:pt x="21134" y="677"/>
                  <a:pt x="20773" y="0"/>
                  <a:pt x="20332" y="0"/>
                </a:cubicBezTo>
                <a:lnTo>
                  <a:pt x="16277" y="0"/>
                </a:lnTo>
                <a:close/>
                <a:moveTo>
                  <a:pt x="15549" y="8078"/>
                </a:moveTo>
                <a:lnTo>
                  <a:pt x="15549" y="9328"/>
                </a:lnTo>
                <a:lnTo>
                  <a:pt x="14122" y="9328"/>
                </a:lnTo>
                <a:lnTo>
                  <a:pt x="14122" y="8652"/>
                </a:lnTo>
                <a:lnTo>
                  <a:pt x="12958" y="8652"/>
                </a:lnTo>
                <a:lnTo>
                  <a:pt x="12958" y="9328"/>
                </a:lnTo>
                <a:lnTo>
                  <a:pt x="643" y="9328"/>
                </a:lnTo>
                <a:cubicBezTo>
                  <a:pt x="287" y="9328"/>
                  <a:pt x="0" y="9985"/>
                  <a:pt x="0" y="10795"/>
                </a:cubicBezTo>
                <a:cubicBezTo>
                  <a:pt x="0" y="11605"/>
                  <a:pt x="287" y="12262"/>
                  <a:pt x="643" y="12262"/>
                </a:cubicBezTo>
                <a:lnTo>
                  <a:pt x="12958" y="12262"/>
                </a:lnTo>
                <a:lnTo>
                  <a:pt x="12958" y="12938"/>
                </a:lnTo>
                <a:lnTo>
                  <a:pt x="14122" y="12938"/>
                </a:lnTo>
                <a:lnTo>
                  <a:pt x="14122" y="12262"/>
                </a:lnTo>
                <a:lnTo>
                  <a:pt x="15549" y="12262"/>
                </a:lnTo>
                <a:lnTo>
                  <a:pt x="15549" y="13512"/>
                </a:lnTo>
                <a:lnTo>
                  <a:pt x="21060" y="13512"/>
                </a:lnTo>
                <a:lnTo>
                  <a:pt x="21060" y="8078"/>
                </a:lnTo>
                <a:lnTo>
                  <a:pt x="15549" y="8078"/>
                </a:lnTo>
                <a:close/>
                <a:moveTo>
                  <a:pt x="15009" y="14477"/>
                </a:moveTo>
                <a:lnTo>
                  <a:pt x="15009" y="20071"/>
                </a:lnTo>
                <a:lnTo>
                  <a:pt x="15455" y="20071"/>
                </a:lnTo>
                <a:cubicBezTo>
                  <a:pt x="15475" y="20923"/>
                  <a:pt x="15836" y="21600"/>
                  <a:pt x="16277" y="21600"/>
                </a:cubicBezTo>
                <a:lnTo>
                  <a:pt x="20332" y="21600"/>
                </a:lnTo>
                <a:cubicBezTo>
                  <a:pt x="20773" y="21600"/>
                  <a:pt x="21134" y="20923"/>
                  <a:pt x="21154" y="20071"/>
                </a:cubicBezTo>
                <a:lnTo>
                  <a:pt x="21600" y="20071"/>
                </a:lnTo>
                <a:lnTo>
                  <a:pt x="21600" y="14477"/>
                </a:lnTo>
                <a:lnTo>
                  <a:pt x="15009" y="14477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123" name="P  jak  PAMIĘĆ…"/>
          <p:cNvSpPr/>
          <p:nvPr/>
        </p:nvSpPr>
        <p:spPr>
          <a:xfrm>
            <a:off x="3340306" y="3584271"/>
            <a:ext cx="8823326" cy="42394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46" y="0"/>
                </a:moveTo>
                <a:cubicBezTo>
                  <a:pt x="1464" y="0"/>
                  <a:pt x="1316" y="307"/>
                  <a:pt x="1316" y="685"/>
                </a:cubicBezTo>
                <a:lnTo>
                  <a:pt x="1316" y="13380"/>
                </a:lnTo>
                <a:lnTo>
                  <a:pt x="0" y="14749"/>
                </a:lnTo>
                <a:lnTo>
                  <a:pt x="1316" y="16120"/>
                </a:lnTo>
                <a:lnTo>
                  <a:pt x="1316" y="20915"/>
                </a:lnTo>
                <a:cubicBezTo>
                  <a:pt x="1316" y="21293"/>
                  <a:pt x="1464" y="21600"/>
                  <a:pt x="1646" y="21600"/>
                </a:cubicBezTo>
                <a:lnTo>
                  <a:pt x="21271" y="21600"/>
                </a:lnTo>
                <a:cubicBezTo>
                  <a:pt x="21452" y="21600"/>
                  <a:pt x="21600" y="21293"/>
                  <a:pt x="21600" y="20915"/>
                </a:cubicBezTo>
                <a:lnTo>
                  <a:pt x="21600" y="685"/>
                </a:lnTo>
                <a:cubicBezTo>
                  <a:pt x="21600" y="307"/>
                  <a:pt x="21452" y="0"/>
                  <a:pt x="21271" y="0"/>
                </a:cubicBezTo>
                <a:lnTo>
                  <a:pt x="1646" y="0"/>
                </a:lnTo>
                <a:close/>
              </a:path>
            </a:pathLst>
          </a:cu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50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  <a:r>
              <a:t>P  jak  PAMIĘĆ</a:t>
            </a:r>
          </a:p>
          <a:p>
            <a:pPr>
              <a:defRPr sz="50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  <a:r>
              <a:t>U  jak  UWAGA</a:t>
            </a:r>
          </a:p>
          <a:p>
            <a:pPr>
              <a:defRPr sz="50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  <a:r>
              <a:t>K  jak  KREATYWNOŚĆ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II. U jak UWAGA…"/>
          <p:cNvSpPr txBox="1"/>
          <p:nvPr>
            <p:ph type="title"/>
          </p:nvPr>
        </p:nvSpPr>
        <p:spPr>
          <a:xfrm>
            <a:off x="1270000" y="48103"/>
            <a:ext cx="10464800" cy="2540001"/>
          </a:xfrm>
          <a:prstGeom prst="rect">
            <a:avLst/>
          </a:prstGeom>
        </p:spPr>
        <p:txBody>
          <a:bodyPr/>
          <a:lstStyle/>
          <a:p>
            <a:pPr/>
            <a:r>
              <a:t>II. U jak UWAGA</a:t>
            </a:r>
          </a:p>
          <a:p>
            <a:pPr/>
            <a:r>
              <a:t>- przeszukiwanie</a:t>
            </a:r>
          </a:p>
        </p:txBody>
      </p:sp>
      <p:sp>
        <p:nvSpPr>
          <p:cNvPr id="158" name="W poniższej wykreślance proszę wykreślić słowo LODY…"/>
          <p:cNvSpPr txBox="1"/>
          <p:nvPr>
            <p:ph type="body" idx="1"/>
          </p:nvPr>
        </p:nvSpPr>
        <p:spPr>
          <a:xfrm>
            <a:off x="684079" y="3561315"/>
            <a:ext cx="11078389" cy="4883062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W poniższej wykreślance proszę wykreślić słowo LODY</a:t>
            </a:r>
          </a:p>
          <a:p>
            <a:pPr>
              <a:buBlip>
                <a:blip r:embed="rId2"/>
              </a:buBlip>
            </a:pPr>
            <a:r>
              <a:t>Ile razy się pojawiło?</a:t>
            </a:r>
          </a:p>
          <a:p>
            <a:pPr>
              <a:buBlip>
                <a:blip r:embed="rId2"/>
              </a:buBlip>
            </a:pPr>
            <a:r>
              <a:t>Czy znajdziecie tu Państwo jakieś inne słowa?</a:t>
            </a:r>
          </a:p>
          <a:p>
            <a:pPr>
              <a:buBlip>
                <a:blip r:embed="rId2"/>
              </a:buBlip>
            </a:pPr>
          </a:p>
          <a:p>
            <a:pPr>
              <a:buBlip>
                <a:blip r:embed="rId2"/>
              </a:buBlip>
            </a:pPr>
            <a:r>
              <a:t>Rozwiązanie w następnym odcinku :)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Obrazek" descr="Obrazek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0471" y="0"/>
            <a:ext cx="9963858" cy="97536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II. U jak UWAGA…"/>
          <p:cNvSpPr txBox="1"/>
          <p:nvPr>
            <p:ph type="title"/>
          </p:nvPr>
        </p:nvSpPr>
        <p:spPr>
          <a:xfrm>
            <a:off x="1269999" y="48103"/>
            <a:ext cx="10464801" cy="2312359"/>
          </a:xfrm>
          <a:prstGeom prst="rect">
            <a:avLst/>
          </a:prstGeom>
        </p:spPr>
        <p:txBody>
          <a:bodyPr/>
          <a:lstStyle/>
          <a:p>
            <a:pPr/>
            <a:r>
              <a:t>II. U jak UWAGA</a:t>
            </a:r>
          </a:p>
          <a:p>
            <a:pPr/>
            <a:r>
              <a:t>- lustrzane odbicie</a:t>
            </a:r>
          </a:p>
        </p:txBody>
      </p:sp>
      <p:pic>
        <p:nvPicPr>
          <p:cNvPr id="163" name="Obrazek" descr="Obrazek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76312" y="3079599"/>
            <a:ext cx="5112364" cy="4394619"/>
          </a:xfrm>
          <a:prstGeom prst="rect">
            <a:avLst/>
          </a:prstGeom>
          <a:ln w="88900">
            <a:miter lim="400000"/>
          </a:ln>
        </p:spPr>
      </p:pic>
      <p:pic>
        <p:nvPicPr>
          <p:cNvPr id="164" name="Obrazek" descr="Obrazek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07169" y="4119099"/>
            <a:ext cx="3498421" cy="2683480"/>
          </a:xfrm>
          <a:prstGeom prst="rect">
            <a:avLst/>
          </a:prstGeom>
          <a:ln w="88900">
            <a:miter lim="400000"/>
          </a:ln>
        </p:spPr>
      </p:pic>
      <p:pic>
        <p:nvPicPr>
          <p:cNvPr id="165" name="Obrazek" descr="Obrazek"/>
          <p:cNvPicPr>
            <a:picLocks noChangeAspect="1"/>
          </p:cNvPicPr>
          <p:nvPr/>
        </p:nvPicPr>
        <p:blipFill>
          <a:blip r:embed="rId4">
            <a:extLst/>
          </a:blip>
          <a:srcRect l="0" t="0" r="8642" b="0"/>
          <a:stretch>
            <a:fillRect/>
          </a:stretch>
        </p:blipFill>
        <p:spPr>
          <a:xfrm>
            <a:off x="6688329" y="4200290"/>
            <a:ext cx="3088535" cy="2520858"/>
          </a:xfrm>
          <a:prstGeom prst="rect">
            <a:avLst/>
          </a:prstGeom>
          <a:ln w="88900">
            <a:miter lim="400000"/>
          </a:ln>
        </p:spPr>
      </p:pic>
      <p:sp>
        <p:nvSpPr>
          <p:cNvPr id="166" name="Proszę spróbować napisać w ten sposób słowo: gałka"/>
          <p:cNvSpPr txBox="1"/>
          <p:nvPr/>
        </p:nvSpPr>
        <p:spPr>
          <a:xfrm>
            <a:off x="362725" y="8193354"/>
            <a:ext cx="1179682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Proszę spróbować napisać w ten sposób słowo: </a:t>
            </a:r>
            <a:r>
              <a:rPr b="1"/>
              <a:t>gałka</a:t>
            </a:r>
            <a:r>
              <a:t>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III. K jak Kreatywność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III. K jak Kreatywność</a:t>
            </a:r>
          </a:p>
          <a:p>
            <a:pPr/>
            <a:r>
              <a:t>- rymowanki</a:t>
            </a:r>
          </a:p>
        </p:txBody>
      </p:sp>
      <p:sp>
        <p:nvSpPr>
          <p:cNvPr id="169" name="Proszę dokończyć rymując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buBlip>
                <a:blip r:embed="rId2"/>
              </a:buBlip>
              <a:defRPr sz="5000"/>
            </a:pPr>
            <a:r>
              <a:t>Proszę dokończyć rymując:</a:t>
            </a:r>
          </a:p>
          <a:p>
            <a:pPr marL="0" indent="0" algn="ctr">
              <a:buSzTx/>
              <a:buNone/>
              <a:defRPr sz="5000"/>
            </a:pPr>
          </a:p>
          <a:p>
            <a:pPr marL="0" indent="0" algn="ctr">
              <a:buSzTx/>
              <a:buNone/>
              <a:defRPr sz="5000"/>
            </a:pPr>
            <a:r>
              <a:t>Kiedy zjadam pyszne lody</a:t>
            </a:r>
          </a:p>
          <a:p>
            <a:pPr marL="0" indent="0" algn="ctr">
              <a:buSzTx/>
              <a:buNone/>
              <a:defRPr sz="5000"/>
            </a:pPr>
            <a:r>
              <a:t>……………………………………………..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Dziękuję bardzo"/>
          <p:cNvSpPr txBox="1"/>
          <p:nvPr>
            <p:ph type="title"/>
          </p:nvPr>
        </p:nvSpPr>
        <p:spPr>
          <a:xfrm>
            <a:off x="1269999" y="1030381"/>
            <a:ext cx="10464801" cy="2540001"/>
          </a:xfrm>
          <a:prstGeom prst="rect">
            <a:avLst/>
          </a:prstGeom>
        </p:spPr>
        <p:txBody>
          <a:bodyPr/>
          <a:lstStyle/>
          <a:p>
            <a:pPr/>
            <a:r>
              <a:t>Dziękuję bardzo</a:t>
            </a:r>
          </a:p>
        </p:txBody>
      </p:sp>
      <p:sp>
        <p:nvSpPr>
          <p:cNvPr id="172" name="Edyta Bonk…"/>
          <p:cNvSpPr txBox="1"/>
          <p:nvPr>
            <p:ph type="body" idx="1"/>
          </p:nvPr>
        </p:nvSpPr>
        <p:spPr>
          <a:xfrm>
            <a:off x="1270000" y="3923207"/>
            <a:ext cx="10464801" cy="574040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r>
              <a:t>Edyta Bonk</a:t>
            </a:r>
          </a:p>
          <a:p>
            <a:pPr marL="0" indent="0" algn="ctr">
              <a:buSzTx/>
              <a:buNone/>
            </a:pPr>
          </a:p>
          <a:p>
            <a:pPr marL="0" indent="0" algn="ctr">
              <a:buSzTx/>
              <a:buNone/>
            </a:pPr>
            <a:r>
              <a:t>Odpowiedzi można przesyłać na maila:</a:t>
            </a:r>
          </a:p>
          <a:p>
            <a:pPr marL="0" indent="0" algn="ctr">
              <a:buSzTx/>
              <a:buNone/>
            </a:pPr>
            <a:r>
              <a:t>treningpamiecisenior@gmail.com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maty treningów:"/>
          <p:cNvSpPr txBox="1"/>
          <p:nvPr>
            <p:ph type="title"/>
          </p:nvPr>
        </p:nvSpPr>
        <p:spPr>
          <a:xfrm>
            <a:off x="1269999" y="-38062"/>
            <a:ext cx="10464801" cy="2540001"/>
          </a:xfrm>
          <a:prstGeom prst="rect">
            <a:avLst/>
          </a:prstGeom>
        </p:spPr>
        <p:txBody>
          <a:bodyPr/>
          <a:lstStyle/>
          <a:p>
            <a:pPr/>
            <a:r>
              <a:t>Tematy treningów:</a:t>
            </a:r>
          </a:p>
        </p:txBody>
      </p:sp>
      <p:sp>
        <p:nvSpPr>
          <p:cNvPr id="126" name="Każdy trening będzie związany z nietypowym świętem z kalendarza, które przypada na dany dzień"/>
          <p:cNvSpPr txBox="1"/>
          <p:nvPr>
            <p:ph type="body" sz="quarter" idx="1"/>
          </p:nvPr>
        </p:nvSpPr>
        <p:spPr>
          <a:xfrm>
            <a:off x="555977" y="2300550"/>
            <a:ext cx="11535263" cy="1736098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 sz="4000"/>
            </a:lvl1pPr>
          </a:lstStyle>
          <a:p>
            <a:pPr/>
            <a:r>
              <a:t>Każdy trening będzie związany z nietypowym świętem z kalendarza, które przypada na dany dzień</a:t>
            </a:r>
          </a:p>
        </p:txBody>
      </p:sp>
      <p:sp>
        <p:nvSpPr>
          <p:cNvPr id="127" name="Kalendarz"/>
          <p:cNvSpPr/>
          <p:nvPr/>
        </p:nvSpPr>
        <p:spPr>
          <a:xfrm>
            <a:off x="4493273" y="4352550"/>
            <a:ext cx="4018254" cy="4432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289" y="0"/>
                </a:moveTo>
                <a:cubicBezTo>
                  <a:pt x="4152" y="0"/>
                  <a:pt x="4034" y="103"/>
                  <a:pt x="4034" y="233"/>
                </a:cubicBezTo>
                <a:lnTo>
                  <a:pt x="4034" y="1151"/>
                </a:lnTo>
                <a:lnTo>
                  <a:pt x="4034" y="2953"/>
                </a:lnTo>
                <a:lnTo>
                  <a:pt x="6428" y="2953"/>
                </a:lnTo>
                <a:lnTo>
                  <a:pt x="6433" y="1151"/>
                </a:lnTo>
                <a:lnTo>
                  <a:pt x="6433" y="233"/>
                </a:lnTo>
                <a:cubicBezTo>
                  <a:pt x="6433" y="109"/>
                  <a:pt x="6321" y="0"/>
                  <a:pt x="6178" y="0"/>
                </a:cubicBezTo>
                <a:lnTo>
                  <a:pt x="4289" y="0"/>
                </a:lnTo>
                <a:close/>
                <a:moveTo>
                  <a:pt x="15422" y="0"/>
                </a:moveTo>
                <a:cubicBezTo>
                  <a:pt x="15279" y="0"/>
                  <a:pt x="15167" y="109"/>
                  <a:pt x="15167" y="233"/>
                </a:cubicBezTo>
                <a:lnTo>
                  <a:pt x="15167" y="1151"/>
                </a:lnTo>
                <a:lnTo>
                  <a:pt x="15172" y="2953"/>
                </a:lnTo>
                <a:lnTo>
                  <a:pt x="17566" y="2953"/>
                </a:lnTo>
                <a:lnTo>
                  <a:pt x="17566" y="1151"/>
                </a:lnTo>
                <a:lnTo>
                  <a:pt x="17566" y="233"/>
                </a:lnTo>
                <a:cubicBezTo>
                  <a:pt x="17566" y="103"/>
                  <a:pt x="17448" y="0"/>
                  <a:pt x="17311" y="0"/>
                </a:cubicBezTo>
                <a:lnTo>
                  <a:pt x="15422" y="0"/>
                </a:lnTo>
                <a:close/>
                <a:moveTo>
                  <a:pt x="1031" y="2150"/>
                </a:moveTo>
                <a:cubicBezTo>
                  <a:pt x="465" y="2150"/>
                  <a:pt x="0" y="2565"/>
                  <a:pt x="0" y="3083"/>
                </a:cubicBezTo>
                <a:lnTo>
                  <a:pt x="0" y="20665"/>
                </a:lnTo>
                <a:cubicBezTo>
                  <a:pt x="0" y="21178"/>
                  <a:pt x="459" y="21600"/>
                  <a:pt x="1031" y="21600"/>
                </a:cubicBezTo>
                <a:lnTo>
                  <a:pt x="20569" y="21600"/>
                </a:lnTo>
                <a:cubicBezTo>
                  <a:pt x="21135" y="21600"/>
                  <a:pt x="21600" y="21184"/>
                  <a:pt x="21600" y="20665"/>
                </a:cubicBezTo>
                <a:lnTo>
                  <a:pt x="21600" y="3083"/>
                </a:lnTo>
                <a:cubicBezTo>
                  <a:pt x="21600" y="2570"/>
                  <a:pt x="21135" y="2150"/>
                  <a:pt x="20569" y="2150"/>
                </a:cubicBezTo>
                <a:lnTo>
                  <a:pt x="18329" y="2150"/>
                </a:lnTo>
                <a:lnTo>
                  <a:pt x="18329" y="3088"/>
                </a:lnTo>
                <a:cubicBezTo>
                  <a:pt x="18329" y="3396"/>
                  <a:pt x="18049" y="3650"/>
                  <a:pt x="17710" y="3650"/>
                </a:cubicBezTo>
                <a:lnTo>
                  <a:pt x="15018" y="3650"/>
                </a:lnTo>
                <a:cubicBezTo>
                  <a:pt x="14678" y="3650"/>
                  <a:pt x="14398" y="3396"/>
                  <a:pt x="14398" y="3088"/>
                </a:cubicBezTo>
                <a:lnTo>
                  <a:pt x="14398" y="2150"/>
                </a:lnTo>
                <a:lnTo>
                  <a:pt x="7202" y="2150"/>
                </a:lnTo>
                <a:lnTo>
                  <a:pt x="7202" y="3088"/>
                </a:lnTo>
                <a:cubicBezTo>
                  <a:pt x="7202" y="3396"/>
                  <a:pt x="6922" y="3650"/>
                  <a:pt x="6582" y="3650"/>
                </a:cubicBezTo>
                <a:lnTo>
                  <a:pt x="3890" y="3650"/>
                </a:lnTo>
                <a:cubicBezTo>
                  <a:pt x="3551" y="3650"/>
                  <a:pt x="3271" y="3396"/>
                  <a:pt x="3271" y="3088"/>
                </a:cubicBezTo>
                <a:lnTo>
                  <a:pt x="3271" y="2150"/>
                </a:lnTo>
                <a:lnTo>
                  <a:pt x="1031" y="2150"/>
                </a:lnTo>
                <a:close/>
                <a:moveTo>
                  <a:pt x="1508" y="6389"/>
                </a:moveTo>
                <a:lnTo>
                  <a:pt x="20092" y="6389"/>
                </a:lnTo>
                <a:lnTo>
                  <a:pt x="20092" y="19565"/>
                </a:lnTo>
                <a:lnTo>
                  <a:pt x="1508" y="19565"/>
                </a:lnTo>
                <a:lnTo>
                  <a:pt x="1508" y="6389"/>
                </a:lnTo>
                <a:close/>
                <a:moveTo>
                  <a:pt x="3807" y="8451"/>
                </a:moveTo>
                <a:cubicBezTo>
                  <a:pt x="3777" y="8451"/>
                  <a:pt x="3747" y="8478"/>
                  <a:pt x="3747" y="8505"/>
                </a:cubicBezTo>
                <a:lnTo>
                  <a:pt x="3747" y="10493"/>
                </a:lnTo>
                <a:cubicBezTo>
                  <a:pt x="3747" y="10525"/>
                  <a:pt x="3777" y="10547"/>
                  <a:pt x="3807" y="10547"/>
                </a:cubicBezTo>
                <a:lnTo>
                  <a:pt x="5999" y="10547"/>
                </a:lnTo>
                <a:cubicBezTo>
                  <a:pt x="6029" y="10547"/>
                  <a:pt x="6059" y="10525"/>
                  <a:pt x="6059" y="10493"/>
                </a:cubicBezTo>
                <a:lnTo>
                  <a:pt x="6059" y="8505"/>
                </a:lnTo>
                <a:cubicBezTo>
                  <a:pt x="6059" y="8478"/>
                  <a:pt x="6029" y="8451"/>
                  <a:pt x="5999" y="8451"/>
                </a:cubicBezTo>
                <a:lnTo>
                  <a:pt x="3807" y="8451"/>
                </a:lnTo>
                <a:close/>
                <a:moveTo>
                  <a:pt x="7654" y="8451"/>
                </a:moveTo>
                <a:cubicBezTo>
                  <a:pt x="7618" y="8451"/>
                  <a:pt x="7595" y="8478"/>
                  <a:pt x="7595" y="8505"/>
                </a:cubicBezTo>
                <a:lnTo>
                  <a:pt x="7595" y="10493"/>
                </a:lnTo>
                <a:cubicBezTo>
                  <a:pt x="7595" y="10525"/>
                  <a:pt x="7618" y="10547"/>
                  <a:pt x="7654" y="10547"/>
                </a:cubicBezTo>
                <a:lnTo>
                  <a:pt x="9847" y="10547"/>
                </a:lnTo>
                <a:cubicBezTo>
                  <a:pt x="9877" y="10547"/>
                  <a:pt x="9907" y="10525"/>
                  <a:pt x="9907" y="10493"/>
                </a:cubicBezTo>
                <a:lnTo>
                  <a:pt x="9907" y="8505"/>
                </a:lnTo>
                <a:cubicBezTo>
                  <a:pt x="9907" y="8478"/>
                  <a:pt x="9877" y="8451"/>
                  <a:pt x="9847" y="8451"/>
                </a:cubicBezTo>
                <a:lnTo>
                  <a:pt x="7654" y="8451"/>
                </a:lnTo>
                <a:close/>
                <a:moveTo>
                  <a:pt x="11753" y="8451"/>
                </a:moveTo>
                <a:cubicBezTo>
                  <a:pt x="11723" y="8451"/>
                  <a:pt x="11693" y="8478"/>
                  <a:pt x="11693" y="8505"/>
                </a:cubicBezTo>
                <a:lnTo>
                  <a:pt x="11693" y="10493"/>
                </a:lnTo>
                <a:cubicBezTo>
                  <a:pt x="11693" y="10525"/>
                  <a:pt x="11723" y="10547"/>
                  <a:pt x="11753" y="10547"/>
                </a:cubicBezTo>
                <a:lnTo>
                  <a:pt x="13946" y="10547"/>
                </a:lnTo>
                <a:cubicBezTo>
                  <a:pt x="13976" y="10547"/>
                  <a:pt x="14005" y="10525"/>
                  <a:pt x="14005" y="10493"/>
                </a:cubicBezTo>
                <a:lnTo>
                  <a:pt x="14005" y="8505"/>
                </a:lnTo>
                <a:cubicBezTo>
                  <a:pt x="14005" y="8478"/>
                  <a:pt x="13976" y="8451"/>
                  <a:pt x="13946" y="8451"/>
                </a:cubicBezTo>
                <a:lnTo>
                  <a:pt x="11753" y="8451"/>
                </a:lnTo>
                <a:close/>
                <a:moveTo>
                  <a:pt x="15601" y="8451"/>
                </a:moveTo>
                <a:cubicBezTo>
                  <a:pt x="15565" y="8451"/>
                  <a:pt x="15541" y="8478"/>
                  <a:pt x="15541" y="8505"/>
                </a:cubicBezTo>
                <a:lnTo>
                  <a:pt x="15541" y="10493"/>
                </a:lnTo>
                <a:cubicBezTo>
                  <a:pt x="15541" y="10525"/>
                  <a:pt x="15565" y="10547"/>
                  <a:pt x="15601" y="10547"/>
                </a:cubicBezTo>
                <a:lnTo>
                  <a:pt x="17793" y="10547"/>
                </a:lnTo>
                <a:cubicBezTo>
                  <a:pt x="17829" y="10547"/>
                  <a:pt x="17853" y="10525"/>
                  <a:pt x="17853" y="10493"/>
                </a:cubicBezTo>
                <a:lnTo>
                  <a:pt x="17853" y="8505"/>
                </a:lnTo>
                <a:cubicBezTo>
                  <a:pt x="17853" y="8478"/>
                  <a:pt x="17829" y="8451"/>
                  <a:pt x="17793" y="8451"/>
                </a:cubicBezTo>
                <a:lnTo>
                  <a:pt x="15601" y="8451"/>
                </a:lnTo>
                <a:close/>
                <a:moveTo>
                  <a:pt x="3771" y="12086"/>
                </a:moveTo>
                <a:cubicBezTo>
                  <a:pt x="3736" y="12086"/>
                  <a:pt x="3712" y="12107"/>
                  <a:pt x="3712" y="12140"/>
                </a:cubicBezTo>
                <a:lnTo>
                  <a:pt x="3712" y="14126"/>
                </a:lnTo>
                <a:cubicBezTo>
                  <a:pt x="3712" y="14153"/>
                  <a:pt x="3736" y="14180"/>
                  <a:pt x="3771" y="14180"/>
                </a:cubicBezTo>
                <a:lnTo>
                  <a:pt x="5964" y="14180"/>
                </a:lnTo>
                <a:cubicBezTo>
                  <a:pt x="5994" y="14180"/>
                  <a:pt x="6024" y="14153"/>
                  <a:pt x="6024" y="14126"/>
                </a:cubicBezTo>
                <a:lnTo>
                  <a:pt x="6024" y="12140"/>
                </a:lnTo>
                <a:cubicBezTo>
                  <a:pt x="6024" y="12107"/>
                  <a:pt x="5994" y="12086"/>
                  <a:pt x="5964" y="12086"/>
                </a:cubicBezTo>
                <a:lnTo>
                  <a:pt x="3771" y="12086"/>
                </a:lnTo>
                <a:close/>
                <a:moveTo>
                  <a:pt x="7619" y="12086"/>
                </a:moveTo>
                <a:cubicBezTo>
                  <a:pt x="7583" y="12086"/>
                  <a:pt x="7559" y="12107"/>
                  <a:pt x="7559" y="12140"/>
                </a:cubicBezTo>
                <a:lnTo>
                  <a:pt x="7559" y="14126"/>
                </a:lnTo>
                <a:cubicBezTo>
                  <a:pt x="7559" y="14153"/>
                  <a:pt x="7583" y="14180"/>
                  <a:pt x="7619" y="14180"/>
                </a:cubicBezTo>
                <a:lnTo>
                  <a:pt x="9812" y="14180"/>
                </a:lnTo>
                <a:cubicBezTo>
                  <a:pt x="9841" y="14180"/>
                  <a:pt x="9871" y="14153"/>
                  <a:pt x="9871" y="14126"/>
                </a:cubicBezTo>
                <a:lnTo>
                  <a:pt x="9871" y="12140"/>
                </a:lnTo>
                <a:cubicBezTo>
                  <a:pt x="9871" y="12107"/>
                  <a:pt x="9841" y="12086"/>
                  <a:pt x="9812" y="12086"/>
                </a:cubicBezTo>
                <a:lnTo>
                  <a:pt x="7619" y="12086"/>
                </a:lnTo>
                <a:close/>
                <a:moveTo>
                  <a:pt x="11788" y="12086"/>
                </a:moveTo>
                <a:cubicBezTo>
                  <a:pt x="11759" y="12086"/>
                  <a:pt x="11729" y="12107"/>
                  <a:pt x="11729" y="12140"/>
                </a:cubicBezTo>
                <a:lnTo>
                  <a:pt x="11729" y="14126"/>
                </a:lnTo>
                <a:cubicBezTo>
                  <a:pt x="11729" y="14153"/>
                  <a:pt x="11759" y="14180"/>
                  <a:pt x="11788" y="14180"/>
                </a:cubicBezTo>
                <a:lnTo>
                  <a:pt x="13981" y="14180"/>
                </a:lnTo>
                <a:cubicBezTo>
                  <a:pt x="14011" y="14180"/>
                  <a:pt x="14041" y="14153"/>
                  <a:pt x="14041" y="14126"/>
                </a:cubicBezTo>
                <a:lnTo>
                  <a:pt x="14041" y="12140"/>
                </a:lnTo>
                <a:cubicBezTo>
                  <a:pt x="14041" y="12107"/>
                  <a:pt x="14011" y="12086"/>
                  <a:pt x="13981" y="12086"/>
                </a:cubicBezTo>
                <a:lnTo>
                  <a:pt x="11788" y="12086"/>
                </a:lnTo>
                <a:close/>
                <a:moveTo>
                  <a:pt x="15636" y="12086"/>
                </a:moveTo>
                <a:cubicBezTo>
                  <a:pt x="15600" y="12086"/>
                  <a:pt x="15576" y="12107"/>
                  <a:pt x="15576" y="12140"/>
                </a:cubicBezTo>
                <a:lnTo>
                  <a:pt x="15576" y="14126"/>
                </a:lnTo>
                <a:cubicBezTo>
                  <a:pt x="15576" y="14153"/>
                  <a:pt x="15600" y="14180"/>
                  <a:pt x="15636" y="14180"/>
                </a:cubicBezTo>
                <a:lnTo>
                  <a:pt x="17829" y="14180"/>
                </a:lnTo>
                <a:cubicBezTo>
                  <a:pt x="17864" y="14180"/>
                  <a:pt x="17888" y="14153"/>
                  <a:pt x="17888" y="14126"/>
                </a:cubicBezTo>
                <a:lnTo>
                  <a:pt x="17888" y="12140"/>
                </a:lnTo>
                <a:cubicBezTo>
                  <a:pt x="17888" y="12107"/>
                  <a:pt x="17864" y="12086"/>
                  <a:pt x="17829" y="12086"/>
                </a:cubicBezTo>
                <a:lnTo>
                  <a:pt x="15636" y="12086"/>
                </a:lnTo>
                <a:close/>
                <a:moveTo>
                  <a:pt x="3771" y="15866"/>
                </a:moveTo>
                <a:cubicBezTo>
                  <a:pt x="3736" y="15866"/>
                  <a:pt x="3712" y="15893"/>
                  <a:pt x="3712" y="15920"/>
                </a:cubicBezTo>
                <a:lnTo>
                  <a:pt x="3712" y="17906"/>
                </a:lnTo>
                <a:cubicBezTo>
                  <a:pt x="3712" y="17933"/>
                  <a:pt x="3736" y="17960"/>
                  <a:pt x="3771" y="17960"/>
                </a:cubicBezTo>
                <a:lnTo>
                  <a:pt x="5964" y="17960"/>
                </a:lnTo>
                <a:cubicBezTo>
                  <a:pt x="5994" y="17960"/>
                  <a:pt x="6024" y="17933"/>
                  <a:pt x="6024" y="17906"/>
                </a:cubicBezTo>
                <a:lnTo>
                  <a:pt x="6024" y="15920"/>
                </a:lnTo>
                <a:cubicBezTo>
                  <a:pt x="6024" y="15893"/>
                  <a:pt x="5994" y="15866"/>
                  <a:pt x="5964" y="15866"/>
                </a:cubicBezTo>
                <a:lnTo>
                  <a:pt x="3771" y="15866"/>
                </a:lnTo>
                <a:close/>
                <a:moveTo>
                  <a:pt x="7619" y="15866"/>
                </a:moveTo>
                <a:cubicBezTo>
                  <a:pt x="7583" y="15866"/>
                  <a:pt x="7559" y="15893"/>
                  <a:pt x="7559" y="15920"/>
                </a:cubicBezTo>
                <a:lnTo>
                  <a:pt x="7559" y="17906"/>
                </a:lnTo>
                <a:cubicBezTo>
                  <a:pt x="7559" y="17933"/>
                  <a:pt x="7583" y="17960"/>
                  <a:pt x="7619" y="17960"/>
                </a:cubicBezTo>
                <a:lnTo>
                  <a:pt x="9812" y="17960"/>
                </a:lnTo>
                <a:cubicBezTo>
                  <a:pt x="9841" y="17960"/>
                  <a:pt x="9871" y="17933"/>
                  <a:pt x="9871" y="17906"/>
                </a:cubicBezTo>
                <a:lnTo>
                  <a:pt x="9871" y="15920"/>
                </a:lnTo>
                <a:cubicBezTo>
                  <a:pt x="9871" y="15893"/>
                  <a:pt x="9841" y="15866"/>
                  <a:pt x="9812" y="15866"/>
                </a:cubicBezTo>
                <a:lnTo>
                  <a:pt x="7619" y="15866"/>
                </a:lnTo>
                <a:close/>
                <a:moveTo>
                  <a:pt x="11788" y="15866"/>
                </a:moveTo>
                <a:cubicBezTo>
                  <a:pt x="11759" y="15866"/>
                  <a:pt x="11729" y="15893"/>
                  <a:pt x="11729" y="15920"/>
                </a:cubicBezTo>
                <a:lnTo>
                  <a:pt x="11729" y="17906"/>
                </a:lnTo>
                <a:cubicBezTo>
                  <a:pt x="11729" y="17933"/>
                  <a:pt x="11759" y="17960"/>
                  <a:pt x="11788" y="17960"/>
                </a:cubicBezTo>
                <a:lnTo>
                  <a:pt x="13981" y="17960"/>
                </a:lnTo>
                <a:cubicBezTo>
                  <a:pt x="14011" y="17960"/>
                  <a:pt x="14041" y="17933"/>
                  <a:pt x="14041" y="17906"/>
                </a:cubicBezTo>
                <a:lnTo>
                  <a:pt x="14041" y="15920"/>
                </a:lnTo>
                <a:cubicBezTo>
                  <a:pt x="14041" y="15893"/>
                  <a:pt x="14011" y="15866"/>
                  <a:pt x="13981" y="15866"/>
                </a:cubicBezTo>
                <a:lnTo>
                  <a:pt x="11788" y="15866"/>
                </a:lnTo>
                <a:close/>
                <a:moveTo>
                  <a:pt x="15636" y="15866"/>
                </a:moveTo>
                <a:cubicBezTo>
                  <a:pt x="15600" y="15866"/>
                  <a:pt x="15576" y="15893"/>
                  <a:pt x="15576" y="15920"/>
                </a:cubicBezTo>
                <a:lnTo>
                  <a:pt x="15576" y="17906"/>
                </a:lnTo>
                <a:cubicBezTo>
                  <a:pt x="15576" y="17933"/>
                  <a:pt x="15600" y="17960"/>
                  <a:pt x="15636" y="17960"/>
                </a:cubicBezTo>
                <a:lnTo>
                  <a:pt x="17829" y="17960"/>
                </a:lnTo>
                <a:cubicBezTo>
                  <a:pt x="17864" y="17960"/>
                  <a:pt x="17888" y="17933"/>
                  <a:pt x="17888" y="17906"/>
                </a:cubicBezTo>
                <a:lnTo>
                  <a:pt x="17888" y="15920"/>
                </a:lnTo>
                <a:cubicBezTo>
                  <a:pt x="17888" y="15893"/>
                  <a:pt x="17864" y="15866"/>
                  <a:pt x="17829" y="15866"/>
                </a:cubicBezTo>
                <a:lnTo>
                  <a:pt x="15636" y="15866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N TRENINGU"/>
          <p:cNvSpPr txBox="1"/>
          <p:nvPr>
            <p:ph type="title"/>
          </p:nvPr>
        </p:nvSpPr>
        <p:spPr>
          <a:xfrm>
            <a:off x="1354145" y="-296556"/>
            <a:ext cx="10464801" cy="2540001"/>
          </a:xfrm>
          <a:prstGeom prst="rect">
            <a:avLst/>
          </a:prstGeom>
        </p:spPr>
        <p:txBody>
          <a:bodyPr/>
          <a:lstStyle/>
          <a:p>
            <a:pPr/>
            <a:r>
              <a:t>PLAN TRENINGU</a:t>
            </a:r>
          </a:p>
        </p:txBody>
      </p:sp>
      <p:sp>
        <p:nvSpPr>
          <p:cNvPr id="130" name="W KAŻDYM ODCINKU BĘDZIEMY ĆWICZYĆ:…"/>
          <p:cNvSpPr txBox="1"/>
          <p:nvPr>
            <p:ph type="body" idx="1"/>
          </p:nvPr>
        </p:nvSpPr>
        <p:spPr>
          <a:xfrm>
            <a:off x="1948143" y="950794"/>
            <a:ext cx="11040758" cy="834499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4000"/>
            </a:pPr>
            <a:r>
              <a:t>W KAŻDYM ODCINKU BĘDZIEMY ĆWICZYĆ:</a:t>
            </a:r>
          </a:p>
          <a:p>
            <a:pPr marL="714375" indent="-714375">
              <a:buBlip>
                <a:blip r:embed="rId2"/>
              </a:buBlip>
              <a:defRPr sz="4000"/>
            </a:pPr>
            <a:r>
              <a:rPr b="1" sz="5000"/>
              <a:t>P</a:t>
            </a:r>
            <a:r>
              <a:t>AMIĘĆ  (różne rodzaje np. krótkotrwałą/ długotrwałą, wzrokową/ słuchową)</a:t>
            </a:r>
          </a:p>
          <a:p>
            <a:pPr marL="714375" indent="-714375">
              <a:buBlip>
                <a:blip r:embed="rId2"/>
              </a:buBlip>
              <a:defRPr sz="4000"/>
            </a:pPr>
            <a:r>
              <a:rPr b="1" sz="5000"/>
              <a:t>U</a:t>
            </a:r>
            <a:r>
              <a:t>WAGĘ (różne funkcje np. koncentracja, selektywność, podzielność, czujność)</a:t>
            </a:r>
          </a:p>
          <a:p>
            <a:pPr marL="714375" indent="-714375">
              <a:buBlip>
                <a:blip r:embed="rId2"/>
              </a:buBlip>
              <a:defRPr sz="4000"/>
            </a:pPr>
            <a:r>
              <a:rPr b="1" sz="5000"/>
              <a:t>K</a:t>
            </a:r>
            <a:r>
              <a:t>REATYWNOŚĆ (twórcze myślenie)</a:t>
            </a:r>
          </a:p>
        </p:txBody>
      </p:sp>
      <p:sp>
        <p:nvSpPr>
          <p:cNvPr id="131" name="Komputer"/>
          <p:cNvSpPr/>
          <p:nvPr/>
        </p:nvSpPr>
        <p:spPr>
          <a:xfrm>
            <a:off x="1130127" y="1633832"/>
            <a:ext cx="11160627" cy="9006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600" fill="norm" stroke="1" extrusionOk="0">
                <a:moveTo>
                  <a:pt x="464" y="0"/>
                </a:moveTo>
                <a:cubicBezTo>
                  <a:pt x="210" y="0"/>
                  <a:pt x="0" y="261"/>
                  <a:pt x="0" y="575"/>
                </a:cubicBezTo>
                <a:lnTo>
                  <a:pt x="0" y="17777"/>
                </a:lnTo>
                <a:cubicBezTo>
                  <a:pt x="0" y="18091"/>
                  <a:pt x="210" y="18354"/>
                  <a:pt x="464" y="18354"/>
                </a:cubicBezTo>
                <a:lnTo>
                  <a:pt x="9148" y="18354"/>
                </a:lnTo>
                <a:lnTo>
                  <a:pt x="9116" y="18513"/>
                </a:lnTo>
                <a:lnTo>
                  <a:pt x="8753" y="20763"/>
                </a:lnTo>
                <a:lnTo>
                  <a:pt x="7690" y="20763"/>
                </a:lnTo>
                <a:lnTo>
                  <a:pt x="7690" y="21600"/>
                </a:lnTo>
                <a:lnTo>
                  <a:pt x="10486" y="21600"/>
                </a:lnTo>
                <a:lnTo>
                  <a:pt x="11107" y="21600"/>
                </a:lnTo>
                <a:lnTo>
                  <a:pt x="13905" y="21600"/>
                </a:lnTo>
                <a:lnTo>
                  <a:pt x="13905" y="20763"/>
                </a:lnTo>
                <a:lnTo>
                  <a:pt x="12842" y="20763"/>
                </a:lnTo>
                <a:lnTo>
                  <a:pt x="12479" y="18513"/>
                </a:lnTo>
                <a:lnTo>
                  <a:pt x="12452" y="18354"/>
                </a:lnTo>
                <a:lnTo>
                  <a:pt x="21131" y="18354"/>
                </a:lnTo>
                <a:cubicBezTo>
                  <a:pt x="21384" y="18354"/>
                  <a:pt x="21595" y="18091"/>
                  <a:pt x="21595" y="17777"/>
                </a:cubicBezTo>
                <a:lnTo>
                  <a:pt x="21595" y="575"/>
                </a:lnTo>
                <a:cubicBezTo>
                  <a:pt x="21600" y="261"/>
                  <a:pt x="21389" y="0"/>
                  <a:pt x="21136" y="0"/>
                </a:cubicBezTo>
                <a:lnTo>
                  <a:pt x="464" y="0"/>
                </a:lnTo>
                <a:close/>
                <a:moveTo>
                  <a:pt x="10800" y="542"/>
                </a:moveTo>
                <a:cubicBezTo>
                  <a:pt x="10913" y="542"/>
                  <a:pt x="11006" y="650"/>
                  <a:pt x="11006" y="797"/>
                </a:cubicBezTo>
                <a:cubicBezTo>
                  <a:pt x="11006" y="937"/>
                  <a:pt x="10913" y="1052"/>
                  <a:pt x="10800" y="1052"/>
                </a:cubicBezTo>
                <a:cubicBezTo>
                  <a:pt x="10686" y="1052"/>
                  <a:pt x="10594" y="937"/>
                  <a:pt x="10594" y="797"/>
                </a:cubicBezTo>
                <a:cubicBezTo>
                  <a:pt x="10594" y="656"/>
                  <a:pt x="10686" y="542"/>
                  <a:pt x="10800" y="542"/>
                </a:cubicBezTo>
                <a:close/>
                <a:moveTo>
                  <a:pt x="1242" y="1734"/>
                </a:moveTo>
                <a:lnTo>
                  <a:pt x="20358" y="1734"/>
                </a:lnTo>
                <a:lnTo>
                  <a:pt x="20358" y="15233"/>
                </a:lnTo>
                <a:lnTo>
                  <a:pt x="1242" y="15233"/>
                </a:lnTo>
                <a:lnTo>
                  <a:pt x="1242" y="1734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roszę przygotować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Proszę przygotować</a:t>
            </a:r>
          </a:p>
        </p:txBody>
      </p:sp>
      <p:sp>
        <p:nvSpPr>
          <p:cNvPr id="134" name="Książka"/>
          <p:cNvSpPr/>
          <p:nvPr/>
        </p:nvSpPr>
        <p:spPr>
          <a:xfrm>
            <a:off x="3046915" y="3338181"/>
            <a:ext cx="5786094" cy="46971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8703"/>
                </a:lnTo>
                <a:lnTo>
                  <a:pt x="0" y="17407"/>
                </a:lnTo>
                <a:cubicBezTo>
                  <a:pt x="7892" y="17407"/>
                  <a:pt x="10521" y="21600"/>
                  <a:pt x="10521" y="21600"/>
                </a:cubicBezTo>
                <a:lnTo>
                  <a:pt x="10521" y="13417"/>
                </a:lnTo>
                <a:lnTo>
                  <a:pt x="10521" y="5233"/>
                </a:lnTo>
                <a:cubicBezTo>
                  <a:pt x="10521" y="5233"/>
                  <a:pt x="7892" y="0"/>
                  <a:pt x="0" y="0"/>
                </a:cubicBezTo>
                <a:close/>
                <a:moveTo>
                  <a:pt x="21600" y="0"/>
                </a:moveTo>
                <a:cubicBezTo>
                  <a:pt x="13708" y="0"/>
                  <a:pt x="11079" y="5233"/>
                  <a:pt x="11079" y="5233"/>
                </a:cubicBezTo>
                <a:lnTo>
                  <a:pt x="11079" y="13417"/>
                </a:lnTo>
                <a:lnTo>
                  <a:pt x="11079" y="21600"/>
                </a:lnTo>
                <a:cubicBezTo>
                  <a:pt x="11079" y="21600"/>
                  <a:pt x="13708" y="17407"/>
                  <a:pt x="21600" y="17407"/>
                </a:cubicBezTo>
                <a:lnTo>
                  <a:pt x="21600" y="8703"/>
                </a:lnTo>
                <a:lnTo>
                  <a:pt x="2160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135" name="Ołówek"/>
          <p:cNvSpPr/>
          <p:nvPr/>
        </p:nvSpPr>
        <p:spPr>
          <a:xfrm>
            <a:off x="9510422" y="4159363"/>
            <a:ext cx="242492" cy="254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320" y="0"/>
                </a:moveTo>
                <a:cubicBezTo>
                  <a:pt x="2381" y="0"/>
                  <a:pt x="0" y="227"/>
                  <a:pt x="0" y="508"/>
                </a:cubicBezTo>
                <a:lnTo>
                  <a:pt x="0" y="1391"/>
                </a:lnTo>
                <a:lnTo>
                  <a:pt x="21600" y="1391"/>
                </a:lnTo>
                <a:lnTo>
                  <a:pt x="21600" y="508"/>
                </a:lnTo>
                <a:cubicBezTo>
                  <a:pt x="21600" y="227"/>
                  <a:pt x="19201" y="0"/>
                  <a:pt x="16262" y="0"/>
                </a:cubicBezTo>
                <a:lnTo>
                  <a:pt x="5320" y="0"/>
                </a:lnTo>
                <a:close/>
                <a:moveTo>
                  <a:pt x="0" y="1715"/>
                </a:moveTo>
                <a:lnTo>
                  <a:pt x="0" y="4104"/>
                </a:lnTo>
                <a:lnTo>
                  <a:pt x="21600" y="4104"/>
                </a:lnTo>
                <a:lnTo>
                  <a:pt x="21600" y="1715"/>
                </a:lnTo>
                <a:lnTo>
                  <a:pt x="0" y="1715"/>
                </a:lnTo>
                <a:close/>
                <a:moveTo>
                  <a:pt x="0" y="4428"/>
                </a:moveTo>
                <a:lnTo>
                  <a:pt x="0" y="16997"/>
                </a:lnTo>
                <a:cubicBezTo>
                  <a:pt x="715" y="16978"/>
                  <a:pt x="1487" y="16968"/>
                  <a:pt x="2298" y="16968"/>
                </a:cubicBezTo>
                <a:cubicBezTo>
                  <a:pt x="3854" y="16968"/>
                  <a:pt x="5364" y="17008"/>
                  <a:pt x="6558" y="17079"/>
                </a:cubicBezTo>
                <a:cubicBezTo>
                  <a:pt x="7751" y="17008"/>
                  <a:pt x="9243" y="16968"/>
                  <a:pt x="10800" y="16968"/>
                </a:cubicBezTo>
                <a:cubicBezTo>
                  <a:pt x="12357" y="16968"/>
                  <a:pt x="13849" y="17008"/>
                  <a:pt x="15042" y="17079"/>
                </a:cubicBezTo>
                <a:cubicBezTo>
                  <a:pt x="16235" y="17008"/>
                  <a:pt x="17746" y="16968"/>
                  <a:pt x="19302" y="16968"/>
                </a:cubicBezTo>
                <a:cubicBezTo>
                  <a:pt x="20113" y="16968"/>
                  <a:pt x="20884" y="16978"/>
                  <a:pt x="21600" y="16997"/>
                </a:cubicBezTo>
                <a:lnTo>
                  <a:pt x="21600" y="4428"/>
                </a:lnTo>
                <a:lnTo>
                  <a:pt x="0" y="4428"/>
                </a:lnTo>
                <a:close/>
                <a:moveTo>
                  <a:pt x="2298" y="17292"/>
                </a:moveTo>
                <a:cubicBezTo>
                  <a:pt x="1561" y="17292"/>
                  <a:pt x="907" y="17305"/>
                  <a:pt x="371" y="17327"/>
                </a:cubicBezTo>
                <a:lnTo>
                  <a:pt x="5409" y="19388"/>
                </a:lnTo>
                <a:lnTo>
                  <a:pt x="6116" y="19678"/>
                </a:lnTo>
                <a:lnTo>
                  <a:pt x="15484" y="19678"/>
                </a:lnTo>
                <a:lnTo>
                  <a:pt x="16191" y="19388"/>
                </a:lnTo>
                <a:lnTo>
                  <a:pt x="21229" y="17327"/>
                </a:lnTo>
                <a:cubicBezTo>
                  <a:pt x="20693" y="17305"/>
                  <a:pt x="20038" y="17292"/>
                  <a:pt x="19302" y="17292"/>
                </a:cubicBezTo>
                <a:cubicBezTo>
                  <a:pt x="18082" y="17292"/>
                  <a:pt x="16931" y="17331"/>
                  <a:pt x="16297" y="17396"/>
                </a:cubicBezTo>
                <a:lnTo>
                  <a:pt x="15042" y="17525"/>
                </a:lnTo>
                <a:lnTo>
                  <a:pt x="13805" y="17396"/>
                </a:lnTo>
                <a:cubicBezTo>
                  <a:pt x="13170" y="17331"/>
                  <a:pt x="12020" y="17292"/>
                  <a:pt x="10800" y="17292"/>
                </a:cubicBezTo>
                <a:cubicBezTo>
                  <a:pt x="9580" y="17292"/>
                  <a:pt x="8429" y="17331"/>
                  <a:pt x="7795" y="17396"/>
                </a:cubicBezTo>
                <a:lnTo>
                  <a:pt x="6558" y="17525"/>
                </a:lnTo>
                <a:lnTo>
                  <a:pt x="5303" y="17396"/>
                </a:lnTo>
                <a:cubicBezTo>
                  <a:pt x="4668" y="17331"/>
                  <a:pt x="3517" y="17292"/>
                  <a:pt x="2298" y="17292"/>
                </a:cubicBezTo>
                <a:close/>
                <a:moveTo>
                  <a:pt x="6894" y="20002"/>
                </a:moveTo>
                <a:lnTo>
                  <a:pt x="10800" y="21600"/>
                </a:lnTo>
                <a:lnTo>
                  <a:pt x="14706" y="20002"/>
                </a:lnTo>
                <a:lnTo>
                  <a:pt x="6894" y="20002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f-kzWT-tAcm-TQkb_lody-664x442-nocrop.jpg" descr="gf-kzWT-tAcm-TQkb_lody-664x442-nocrop.jpg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153267" y="3053952"/>
            <a:ext cx="5184379" cy="5116117"/>
          </a:xfrm>
          <a:prstGeom prst="rect">
            <a:avLst/>
          </a:prstGeom>
        </p:spPr>
      </p:pic>
      <p:sp>
        <p:nvSpPr>
          <p:cNvPr id="138" name="24 marca - Europejski Dzień Lodów Rzemieślniczy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24 marca - Europejski Dzień Lodów Rzemieślniczych</a:t>
            </a:r>
          </a:p>
        </p:txBody>
      </p:sp>
      <p:sp>
        <p:nvSpPr>
          <p:cNvPr id="139" name="Lody rzemieślnicze nie tylko mają lepszy smak od tych produkowanych w fabryce, ale i pozbawione są chemicznych dodatków i powstają z wysokiej jakości produktów. Święto ustalone zostało przez Parlament Europejski."/>
          <p:cNvSpPr txBox="1"/>
          <p:nvPr>
            <p:ph type="body" sz="half" idx="1"/>
          </p:nvPr>
        </p:nvSpPr>
        <p:spPr>
          <a:xfrm>
            <a:off x="670078" y="2946400"/>
            <a:ext cx="5860392" cy="533122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Lody rzemieślnicze nie tylko mają lepszy smak od tych produkowanych w fabryce, ale i pozbawione są chemicznych dodatków i powstają z wysokiej jakości produktów. Święto ustalone zostało przez Parlament Europejski.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I. P jak Pamięć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I. P jak Pamięć</a:t>
            </a:r>
          </a:p>
          <a:p>
            <a:pPr/>
            <a:r>
              <a:t>- pamięć wzrokowa</a:t>
            </a:r>
          </a:p>
        </p:txBody>
      </p:sp>
      <p:sp>
        <p:nvSpPr>
          <p:cNvPr id="142" name="Proszę zapamiętać kolory lodów (3):"/>
          <p:cNvSpPr txBox="1"/>
          <p:nvPr>
            <p:ph type="body" sz="quarter" idx="1"/>
          </p:nvPr>
        </p:nvSpPr>
        <p:spPr>
          <a:xfrm>
            <a:off x="2390141" y="2734134"/>
            <a:ext cx="9417428" cy="141574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Proszę zapamiętać kolory lodów (3):</a:t>
            </a:r>
          </a:p>
        </p:txBody>
      </p:sp>
      <p:pic>
        <p:nvPicPr>
          <p:cNvPr id="143" name="Obrazek" descr="Obrazek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44487" y="4133812"/>
            <a:ext cx="4844204" cy="3438787"/>
          </a:xfrm>
          <a:prstGeom prst="rect">
            <a:avLst/>
          </a:prstGeom>
          <a:ln w="88900">
            <a:miter lim="400000"/>
          </a:ln>
        </p:spPr>
      </p:pic>
      <p:sp>
        <p:nvSpPr>
          <p:cNvPr id="144" name="i powtórzyć lub zapisać z pamięci"/>
          <p:cNvSpPr txBox="1"/>
          <p:nvPr/>
        </p:nvSpPr>
        <p:spPr>
          <a:xfrm>
            <a:off x="2820964" y="7849497"/>
            <a:ext cx="9417429" cy="1415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marL="571500" indent="-571500" algn="l">
              <a:spcBef>
                <a:spcPts val="3600"/>
              </a:spcBef>
              <a:buSzPct val="43000"/>
              <a:buBlip>
                <a:blip r:embed="rId2"/>
              </a:buBlip>
              <a:defRPr sz="3600"/>
            </a:lvl1pPr>
          </a:lstStyle>
          <a:p>
            <a:pPr/>
            <a:r>
              <a:t>i powtórzyć lub zapisać z pamięci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I. P jak Pamięć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I. P jak Pamięć</a:t>
            </a:r>
          </a:p>
        </p:txBody>
      </p:sp>
      <p:sp>
        <p:nvSpPr>
          <p:cNvPr id="147" name="Proszę zapamiętać kolory lodów (6):"/>
          <p:cNvSpPr txBox="1"/>
          <p:nvPr>
            <p:ph type="body" sz="quarter" idx="1"/>
          </p:nvPr>
        </p:nvSpPr>
        <p:spPr>
          <a:xfrm>
            <a:off x="2252277" y="2389475"/>
            <a:ext cx="9417429" cy="141574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Proszę zapamiętać kolory lodów (6):</a:t>
            </a:r>
          </a:p>
        </p:txBody>
      </p:sp>
      <p:sp>
        <p:nvSpPr>
          <p:cNvPr id="148" name="i powtórzyć lub zapisać z pamięci"/>
          <p:cNvSpPr txBox="1"/>
          <p:nvPr/>
        </p:nvSpPr>
        <p:spPr>
          <a:xfrm>
            <a:off x="2820964" y="7861565"/>
            <a:ext cx="9417429" cy="1415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marL="571500" indent="-571500" algn="l">
              <a:spcBef>
                <a:spcPts val="3600"/>
              </a:spcBef>
              <a:buSzPct val="43000"/>
              <a:buBlip>
                <a:blip r:embed="rId2"/>
              </a:buBlip>
              <a:defRPr sz="3600"/>
            </a:lvl1pPr>
          </a:lstStyle>
          <a:p>
            <a:pPr/>
            <a:r>
              <a:t>i powtórzyć lub zapisać z pamięci</a:t>
            </a:r>
          </a:p>
        </p:txBody>
      </p:sp>
      <p:pic>
        <p:nvPicPr>
          <p:cNvPr id="149" name="Obrazek" descr="Obrazek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95392" y="4229100"/>
            <a:ext cx="7478971" cy="2979903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1526030259_nueo50_600.jpg" descr="1526030259_nueo50_60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26769" y="19050"/>
            <a:ext cx="7620001" cy="971550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I. P jak PAMIĘĆ…"/>
          <p:cNvSpPr txBox="1"/>
          <p:nvPr>
            <p:ph type="title"/>
          </p:nvPr>
        </p:nvSpPr>
        <p:spPr>
          <a:xfrm>
            <a:off x="-987516" y="435938"/>
            <a:ext cx="10464801" cy="2540001"/>
          </a:xfrm>
          <a:prstGeom prst="rect">
            <a:avLst/>
          </a:prstGeom>
        </p:spPr>
        <p:txBody>
          <a:bodyPr/>
          <a:lstStyle/>
          <a:p>
            <a:pPr/>
            <a:r>
              <a:t>I. P jak PAMIĘĆ</a:t>
            </a:r>
          </a:p>
          <a:p>
            <a:pPr/>
            <a:r>
              <a:t>- Literowce</a:t>
            </a:r>
          </a:p>
        </p:txBody>
      </p:sp>
      <p:sp>
        <p:nvSpPr>
          <p:cNvPr id="154" name="Proszę ze słowa CALYPSO stworzyć inne wyrazy…"/>
          <p:cNvSpPr txBox="1"/>
          <p:nvPr>
            <p:ph type="body" idx="1"/>
          </p:nvPr>
        </p:nvSpPr>
        <p:spPr>
          <a:xfrm>
            <a:off x="680882" y="2958162"/>
            <a:ext cx="11643036" cy="6239185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4000"/>
            </a:pPr>
            <a:r>
              <a:t>Proszę ze słowa </a:t>
            </a:r>
            <a:r>
              <a:rPr sz="5000"/>
              <a:t>CALYPSO</a:t>
            </a:r>
            <a:r>
              <a:t> stworzyć inne wyrazy</a:t>
            </a:r>
          </a:p>
          <a:p>
            <a:pPr marL="0" indent="0" algn="ctr">
              <a:buSzTx/>
              <a:buNone/>
              <a:defRPr sz="4000"/>
            </a:pPr>
            <a:r>
              <a:t>np. PSY (tylko z tych liter występujących w CAL</a:t>
            </a:r>
            <a:r>
              <a:rPr>
                <a:solidFill>
                  <a:srgbClr val="FF40FF"/>
                </a:solidFill>
              </a:rPr>
              <a:t>YPS</a:t>
            </a:r>
            <a:r>
              <a:t>O)</a:t>
            </a:r>
          </a:p>
          <a:p>
            <a:pPr marL="0" indent="0" algn="ctr">
              <a:buSzTx/>
              <a:buNone/>
              <a:defRPr sz="4000"/>
            </a:pPr>
            <a:r>
              <a:t>Jakie jeszcze inne wyrazy można utworzyć? ……………………………………………………………………………………………</a:t>
            </a:r>
          </a:p>
          <a:p>
            <a:pPr marL="0" indent="0" algn="ctr">
              <a:buSzTx/>
              <a:buNone/>
              <a:defRPr sz="4000"/>
            </a:pPr>
            <a:r>
              <a:t>……………………………………………………………………………………………</a:t>
            </a:r>
          </a:p>
          <a:p>
            <a:pPr marL="0" indent="0" algn="ctr">
              <a:buSzTx/>
              <a:buNone/>
              <a:defRPr sz="4000"/>
            </a:pPr>
            <a:r>
              <a:t>……………………………………………………………………………………………</a:t>
            </a:r>
          </a:p>
        </p:txBody>
      </p:sp>
      <p:pic>
        <p:nvPicPr>
          <p:cNvPr id="155" name="Obrazek" descr="Obrazek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62821" y="683588"/>
            <a:ext cx="3606801" cy="204470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F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